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 id="2147483693" r:id="rId5"/>
  </p:sldMasterIdLst>
  <p:notesMasterIdLst>
    <p:notesMasterId r:id="rId22"/>
  </p:notesMasterIdLst>
  <p:sldIdLst>
    <p:sldId id="289" r:id="rId6"/>
    <p:sldId id="305" r:id="rId7"/>
    <p:sldId id="306" r:id="rId8"/>
    <p:sldId id="301" r:id="rId9"/>
    <p:sldId id="307" r:id="rId10"/>
    <p:sldId id="303" r:id="rId11"/>
    <p:sldId id="304" r:id="rId12"/>
    <p:sldId id="302" r:id="rId13"/>
    <p:sldId id="299" r:id="rId14"/>
    <p:sldId id="308" r:id="rId15"/>
    <p:sldId id="309" r:id="rId16"/>
    <p:sldId id="310" r:id="rId17"/>
    <p:sldId id="311" r:id="rId18"/>
    <p:sldId id="312" r:id="rId19"/>
    <p:sldId id="313" r:id="rId20"/>
    <p:sldId id="296" r:id="rId2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User" initials="U"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E4202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Vidējs stils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Vidējs stils 2 - izcēlums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Vidējs stils 2 - izcēlums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0637" autoAdjust="0"/>
  </p:normalViewPr>
  <p:slideViewPr>
    <p:cSldViewPr snapToGrid="0">
      <p:cViewPr varScale="1">
        <p:scale>
          <a:sx n="79" d="100"/>
          <a:sy n="79" d="100"/>
        </p:scale>
        <p:origin x="1598" y="8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presProps" Target="presProp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commentAuthors" Target="commentAuthor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notesMaster" Target="notesMasters/notesMaster1.xml"/><Relationship Id="rId27"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9.5830016097433149E-2"/>
          <c:y val="2.1212453096022627E-2"/>
          <c:w val="0.8788134070404432"/>
          <c:h val="0.71192526551006585"/>
        </c:manualLayout>
      </c:layout>
      <c:barChart>
        <c:barDir val="col"/>
        <c:grouping val="stacked"/>
        <c:varyColors val="0"/>
        <c:ser>
          <c:idx val="0"/>
          <c:order val="0"/>
          <c:tx>
            <c:strRef>
              <c:f>Lapa1!$B$1</c:f>
              <c:strCache>
                <c:ptCount val="1"/>
                <c:pt idx="0">
                  <c:v>MAF</c:v>
                </c:pt>
              </c:strCache>
            </c:strRef>
          </c:tx>
          <c:spPr>
            <a:solidFill>
              <a:srgbClr val="E4202C"/>
            </a:solidFill>
            <a:ln>
              <a:noFill/>
            </a:ln>
            <a:effectLst/>
          </c:spPr>
          <c:invertIfNegative val="0"/>
          <c:cat>
            <c:numRef>
              <c:f>Lapa1!$A$2:$A$7</c:f>
              <c:numCache>
                <c:formatCode>General</c:formatCode>
                <c:ptCount val="6"/>
                <c:pt idx="0">
                  <c:v>2017</c:v>
                </c:pt>
                <c:pt idx="1">
                  <c:v>2018</c:v>
                </c:pt>
                <c:pt idx="2">
                  <c:v>2019</c:v>
                </c:pt>
                <c:pt idx="3">
                  <c:v>2020</c:v>
                </c:pt>
                <c:pt idx="4">
                  <c:v>2021</c:v>
                </c:pt>
                <c:pt idx="5">
                  <c:v>2022</c:v>
                </c:pt>
              </c:numCache>
            </c:numRef>
          </c:cat>
          <c:val>
            <c:numRef>
              <c:f>Lapa1!$B$2:$B$7</c:f>
              <c:numCache>
                <c:formatCode>#,##0</c:formatCode>
                <c:ptCount val="6"/>
                <c:pt idx="0">
                  <c:v>1140000</c:v>
                </c:pt>
                <c:pt idx="1">
                  <c:v>1381746</c:v>
                </c:pt>
                <c:pt idx="2">
                  <c:v>1167155</c:v>
                </c:pt>
                <c:pt idx="3">
                  <c:v>1217155</c:v>
                </c:pt>
                <c:pt idx="4">
                  <c:v>1417155</c:v>
                </c:pt>
                <c:pt idx="5">
                  <c:v>4599558</c:v>
                </c:pt>
              </c:numCache>
            </c:numRef>
          </c:val>
          <c:extLst>
            <c:ext xmlns:c16="http://schemas.microsoft.com/office/drawing/2014/chart" uri="{C3380CC4-5D6E-409C-BE32-E72D297353CC}">
              <c16:uniqueId val="{00000000-C99E-4C86-945C-844E71DE2297}"/>
            </c:ext>
          </c:extLst>
        </c:ser>
        <c:ser>
          <c:idx val="1"/>
          <c:order val="1"/>
          <c:tx>
            <c:strRef>
              <c:f>Lapa1!$C$1</c:f>
              <c:strCache>
                <c:ptCount val="1"/>
                <c:pt idx="0">
                  <c:v>Medijpratība, pētījumi u.c.</c:v>
                </c:pt>
              </c:strCache>
            </c:strRef>
          </c:tx>
          <c:spPr>
            <a:solidFill>
              <a:schemeClr val="accent1">
                <a:lumMod val="60000"/>
                <a:lumOff val="40000"/>
              </a:schemeClr>
            </a:solidFill>
            <a:ln>
              <a:noFill/>
            </a:ln>
            <a:effectLst/>
          </c:spPr>
          <c:invertIfNegative val="0"/>
          <c:cat>
            <c:numRef>
              <c:f>Lapa1!$A$2:$A$7</c:f>
              <c:numCache>
                <c:formatCode>General</c:formatCode>
                <c:ptCount val="6"/>
                <c:pt idx="0">
                  <c:v>2017</c:v>
                </c:pt>
                <c:pt idx="1">
                  <c:v>2018</c:v>
                </c:pt>
                <c:pt idx="2">
                  <c:v>2019</c:v>
                </c:pt>
                <c:pt idx="3">
                  <c:v>2020</c:v>
                </c:pt>
                <c:pt idx="4">
                  <c:v>2021</c:v>
                </c:pt>
                <c:pt idx="5">
                  <c:v>2022</c:v>
                </c:pt>
              </c:numCache>
            </c:numRef>
          </c:cat>
          <c:val>
            <c:numRef>
              <c:f>Lapa1!$C$2:$C$7</c:f>
              <c:numCache>
                <c:formatCode>#,##0</c:formatCode>
                <c:ptCount val="6"/>
                <c:pt idx="0">
                  <c:v>130248</c:v>
                </c:pt>
                <c:pt idx="1">
                  <c:v>40218</c:v>
                </c:pt>
                <c:pt idx="2">
                  <c:v>44309</c:v>
                </c:pt>
                <c:pt idx="3">
                  <c:v>44309</c:v>
                </c:pt>
                <c:pt idx="4">
                  <c:v>44309</c:v>
                </c:pt>
                <c:pt idx="5">
                  <c:v>140309</c:v>
                </c:pt>
              </c:numCache>
            </c:numRef>
          </c:val>
          <c:extLst>
            <c:ext xmlns:c16="http://schemas.microsoft.com/office/drawing/2014/chart" uri="{C3380CC4-5D6E-409C-BE32-E72D297353CC}">
              <c16:uniqueId val="{00000001-C99E-4C86-945C-844E71DE2297}"/>
            </c:ext>
          </c:extLst>
        </c:ser>
        <c:ser>
          <c:idx val="2"/>
          <c:order val="2"/>
          <c:tx>
            <c:strRef>
              <c:f>Lapa1!$D$1</c:f>
              <c:strCache>
                <c:ptCount val="1"/>
                <c:pt idx="0">
                  <c:v>Mediju ombuds</c:v>
                </c:pt>
              </c:strCache>
            </c:strRef>
          </c:tx>
          <c:spPr>
            <a:solidFill>
              <a:schemeClr val="accent5">
                <a:lumMod val="50000"/>
              </a:schemeClr>
            </a:solidFill>
            <a:ln>
              <a:noFill/>
            </a:ln>
            <a:effectLst/>
          </c:spPr>
          <c:invertIfNegative val="0"/>
          <c:cat>
            <c:numRef>
              <c:f>Lapa1!$A$2:$A$7</c:f>
              <c:numCache>
                <c:formatCode>General</c:formatCode>
                <c:ptCount val="6"/>
                <c:pt idx="0">
                  <c:v>2017</c:v>
                </c:pt>
                <c:pt idx="1">
                  <c:v>2018</c:v>
                </c:pt>
                <c:pt idx="2">
                  <c:v>2019</c:v>
                </c:pt>
                <c:pt idx="3">
                  <c:v>2020</c:v>
                </c:pt>
                <c:pt idx="4">
                  <c:v>2021</c:v>
                </c:pt>
                <c:pt idx="5">
                  <c:v>2022</c:v>
                </c:pt>
              </c:numCache>
            </c:numRef>
          </c:cat>
          <c:val>
            <c:numRef>
              <c:f>Lapa1!$D$2:$D$7</c:f>
              <c:numCache>
                <c:formatCode>#,##0</c:formatCode>
                <c:ptCount val="6"/>
                <c:pt idx="0" formatCode="General">
                  <c:v>0</c:v>
                </c:pt>
                <c:pt idx="1">
                  <c:v>53254</c:v>
                </c:pt>
                <c:pt idx="2">
                  <c:v>53254</c:v>
                </c:pt>
                <c:pt idx="3">
                  <c:v>53254</c:v>
                </c:pt>
                <c:pt idx="4">
                  <c:v>53254</c:v>
                </c:pt>
                <c:pt idx="5">
                  <c:v>53254</c:v>
                </c:pt>
              </c:numCache>
            </c:numRef>
          </c:val>
          <c:extLst>
            <c:ext xmlns:c16="http://schemas.microsoft.com/office/drawing/2014/chart" uri="{C3380CC4-5D6E-409C-BE32-E72D297353CC}">
              <c16:uniqueId val="{00000002-C99E-4C86-945C-844E71DE2297}"/>
            </c:ext>
          </c:extLst>
        </c:ser>
        <c:dLbls>
          <c:showLegendKey val="0"/>
          <c:showVal val="0"/>
          <c:showCatName val="0"/>
          <c:showSerName val="0"/>
          <c:showPercent val="0"/>
          <c:showBubbleSize val="0"/>
        </c:dLbls>
        <c:gapWidth val="150"/>
        <c:overlap val="100"/>
        <c:axId val="675007055"/>
        <c:axId val="675002895"/>
      </c:barChart>
      <c:catAx>
        <c:axId val="675007055"/>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lv-LV"/>
          </a:p>
        </c:txPr>
        <c:crossAx val="675002895"/>
        <c:crosses val="autoZero"/>
        <c:auto val="1"/>
        <c:lblAlgn val="ctr"/>
        <c:lblOffset val="100"/>
        <c:noMultiLvlLbl val="0"/>
      </c:catAx>
      <c:valAx>
        <c:axId val="675002895"/>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lv-LV"/>
          </a:p>
        </c:txPr>
        <c:crossAx val="675007055"/>
        <c:crosses val="autoZero"/>
        <c:crossBetween val="between"/>
      </c:valAx>
      <c:dTable>
        <c:showHorzBorder val="1"/>
        <c:showVertBorder val="1"/>
        <c:showOutline val="1"/>
        <c:showKeys val="1"/>
        <c:spPr>
          <a:noFill/>
          <a:ln w="9525" cap="flat" cmpd="sng" algn="ctr">
            <a:solidFill>
              <a:schemeClr val="tx1">
                <a:lumMod val="15000"/>
                <a:lumOff val="85000"/>
              </a:schemeClr>
            </a:solidFill>
            <a:round/>
          </a:ln>
          <a:effectLst/>
        </c:spPr>
        <c:txPr>
          <a:bodyPr rot="0" spcFirstLastPara="1" vertOverflow="ellipsis" vert="horz" wrap="square" anchor="ctr" anchorCtr="1"/>
          <a:lstStyle/>
          <a:p>
            <a:pPr rtl="0">
              <a:defRPr sz="1197" b="0" i="0" u="none" strike="noStrike" kern="1200" baseline="0">
                <a:solidFill>
                  <a:schemeClr val="tx1">
                    <a:lumMod val="65000"/>
                    <a:lumOff val="35000"/>
                  </a:schemeClr>
                </a:solidFill>
                <a:latin typeface="+mn-lt"/>
                <a:ea typeface="+mn-ea"/>
                <a:cs typeface="+mn-cs"/>
              </a:defRPr>
            </a:pPr>
            <a:endParaRPr lang="lv-LV"/>
          </a:p>
        </c:txPr>
      </c:dTable>
      <c:spPr>
        <a:noFill/>
        <a:ln>
          <a:no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lv-LV"/>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9068526760241925E-2"/>
          <c:y val="0.11392932472724483"/>
          <c:w val="0.90764644908516867"/>
          <c:h val="0.72504710045507836"/>
        </c:manualLayout>
      </c:layout>
      <c:barChart>
        <c:barDir val="col"/>
        <c:grouping val="stacked"/>
        <c:varyColors val="0"/>
        <c:ser>
          <c:idx val="0"/>
          <c:order val="0"/>
          <c:tx>
            <c:strRef>
              <c:f>Lapa1!$B$1</c:f>
              <c:strCache>
                <c:ptCount val="1"/>
                <c:pt idx="0">
                  <c:v>Finansējums</c:v>
                </c:pt>
              </c:strCache>
            </c:strRef>
          </c:tx>
          <c:spPr>
            <a:solidFill>
              <a:srgbClr val="E4202C"/>
            </a:solidFill>
            <a:ln>
              <a:noFill/>
            </a:ln>
            <a:effectLst/>
          </c:spPr>
          <c:invertIfNegative val="0"/>
          <c:dLbls>
            <c:delete val="1"/>
          </c:dLbls>
          <c:cat>
            <c:strRef>
              <c:f>Lapa1!$A$2:$A$7</c:f>
              <c:strCache>
                <c:ptCount val="6"/>
                <c:pt idx="0">
                  <c:v>MAF2017</c:v>
                </c:pt>
                <c:pt idx="1">
                  <c:v>MAF2018</c:v>
                </c:pt>
                <c:pt idx="2">
                  <c:v>MAF2019</c:v>
                </c:pt>
                <c:pt idx="3">
                  <c:v>MAF2020</c:v>
                </c:pt>
                <c:pt idx="4">
                  <c:v>MAF2021</c:v>
                </c:pt>
                <c:pt idx="5">
                  <c:v>MAF2022**</c:v>
                </c:pt>
              </c:strCache>
            </c:strRef>
          </c:cat>
          <c:val>
            <c:numRef>
              <c:f>Lapa1!$B$2:$B$7</c:f>
              <c:numCache>
                <c:formatCode>#,##0</c:formatCode>
                <c:ptCount val="6"/>
                <c:pt idx="0">
                  <c:v>1140000</c:v>
                </c:pt>
                <c:pt idx="1">
                  <c:v>1381746</c:v>
                </c:pt>
                <c:pt idx="2">
                  <c:v>1167155</c:v>
                </c:pt>
                <c:pt idx="3">
                  <c:v>1217155</c:v>
                </c:pt>
                <c:pt idx="4">
                  <c:v>1417155</c:v>
                </c:pt>
                <c:pt idx="5">
                  <c:v>4689558</c:v>
                </c:pt>
              </c:numCache>
            </c:numRef>
          </c:val>
          <c:extLst>
            <c:ext xmlns:c16="http://schemas.microsoft.com/office/drawing/2014/chart" uri="{C3380CC4-5D6E-409C-BE32-E72D297353CC}">
              <c16:uniqueId val="{00000000-19A0-4ABE-AB0E-DEB81C1EA81F}"/>
            </c:ext>
          </c:extLst>
        </c:ser>
        <c:ser>
          <c:idx val="1"/>
          <c:order val="1"/>
          <c:tx>
            <c:strRef>
              <c:f>Lapa1!$C$1</c:f>
              <c:strCache>
                <c:ptCount val="1"/>
                <c:pt idx="0">
                  <c:v>Covid-19</c:v>
                </c:pt>
              </c:strCache>
            </c:strRef>
          </c:tx>
          <c:spPr>
            <a:solidFill>
              <a:schemeClr val="accent1">
                <a:lumMod val="60000"/>
                <a:lumOff val="40000"/>
              </a:schemeClr>
            </a:solidFill>
            <a:ln>
              <a:noFill/>
            </a:ln>
            <a:effectLst/>
          </c:spPr>
          <c:invertIfNegative val="0"/>
          <c:dLbls>
            <c:delete val="1"/>
          </c:dLbls>
          <c:cat>
            <c:strRef>
              <c:f>Lapa1!$A$2:$A$7</c:f>
              <c:strCache>
                <c:ptCount val="6"/>
                <c:pt idx="0">
                  <c:v>MAF2017</c:v>
                </c:pt>
                <c:pt idx="1">
                  <c:v>MAF2018</c:v>
                </c:pt>
                <c:pt idx="2">
                  <c:v>MAF2019</c:v>
                </c:pt>
                <c:pt idx="3">
                  <c:v>MAF2020</c:v>
                </c:pt>
                <c:pt idx="4">
                  <c:v>MAF2021</c:v>
                </c:pt>
                <c:pt idx="5">
                  <c:v>MAF2022**</c:v>
                </c:pt>
              </c:strCache>
            </c:strRef>
          </c:cat>
          <c:val>
            <c:numRef>
              <c:f>Lapa1!$C$2:$C$7</c:f>
              <c:numCache>
                <c:formatCode>General</c:formatCode>
                <c:ptCount val="6"/>
                <c:pt idx="3" formatCode="#,##0">
                  <c:v>2270840</c:v>
                </c:pt>
                <c:pt idx="4" formatCode="#,##0">
                  <c:v>3258367</c:v>
                </c:pt>
              </c:numCache>
            </c:numRef>
          </c:val>
          <c:extLst>
            <c:ext xmlns:c16="http://schemas.microsoft.com/office/drawing/2014/chart" uri="{C3380CC4-5D6E-409C-BE32-E72D297353CC}">
              <c16:uniqueId val="{00000002-19A0-4ABE-AB0E-DEB81C1EA81F}"/>
            </c:ext>
          </c:extLst>
        </c:ser>
        <c:dLbls>
          <c:showLegendKey val="0"/>
          <c:showVal val="1"/>
          <c:showCatName val="0"/>
          <c:showSerName val="0"/>
          <c:showPercent val="0"/>
          <c:showBubbleSize val="0"/>
        </c:dLbls>
        <c:gapWidth val="219"/>
        <c:overlap val="100"/>
        <c:axId val="244996911"/>
        <c:axId val="244994831"/>
      </c:barChart>
      <c:catAx>
        <c:axId val="24499691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lv-LV"/>
          </a:p>
        </c:txPr>
        <c:crossAx val="244994831"/>
        <c:crosses val="autoZero"/>
        <c:auto val="1"/>
        <c:lblAlgn val="ctr"/>
        <c:lblOffset val="100"/>
        <c:noMultiLvlLbl val="0"/>
      </c:catAx>
      <c:valAx>
        <c:axId val="244994831"/>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lv-LV"/>
          </a:p>
        </c:txPr>
        <c:crossAx val="244996911"/>
        <c:crosses val="autoZero"/>
        <c:crossBetween val="between"/>
      </c:valAx>
      <c:dTable>
        <c:showHorzBorder val="1"/>
        <c:showVertBorder val="1"/>
        <c:showOutline val="1"/>
        <c:showKeys val="1"/>
        <c:spPr>
          <a:noFill/>
          <a:ln w="9525" cap="flat" cmpd="sng" algn="ctr">
            <a:solidFill>
              <a:schemeClr val="tx1">
                <a:lumMod val="15000"/>
                <a:lumOff val="85000"/>
              </a:schemeClr>
            </a:solidFill>
            <a:round/>
          </a:ln>
          <a:effectLst/>
        </c:spPr>
        <c:txPr>
          <a:bodyPr rot="0" spcFirstLastPara="1" vertOverflow="ellipsis" vert="horz" wrap="square" anchor="ctr" anchorCtr="1"/>
          <a:lstStyle/>
          <a:p>
            <a:pPr rtl="0">
              <a:defRPr sz="1197" b="0" i="0" u="none" strike="noStrike" kern="1200" baseline="0">
                <a:solidFill>
                  <a:schemeClr val="tx1">
                    <a:lumMod val="65000"/>
                    <a:lumOff val="35000"/>
                  </a:schemeClr>
                </a:solidFill>
                <a:latin typeface="+mn-lt"/>
                <a:ea typeface="+mn-ea"/>
                <a:cs typeface="+mn-cs"/>
              </a:defRPr>
            </a:pPr>
            <a:endParaRPr lang="lv-LV"/>
          </a:p>
        </c:txPr>
      </c:dTable>
      <c:spPr>
        <a:noFill/>
        <a:ln>
          <a:no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lv-LV"/>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lv-LV"/>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42CD3A4-3129-4F4D-AA62-4EC1AB39EF0D}" type="datetimeFigureOut">
              <a:rPr lang="lv-LV" smtClean="0"/>
              <a:t>24.02.2022</a:t>
            </a:fld>
            <a:endParaRPr lang="lv-LV"/>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lv-LV"/>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lv-LV"/>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82C8220-9F0D-47BF-99CB-A55DC04BE2E6}" type="slidenum">
              <a:rPr lang="lv-LV" smtClean="0"/>
              <a:t>‹#›</a:t>
            </a:fld>
            <a:endParaRPr lang="lv-LV"/>
          </a:p>
        </p:txBody>
      </p:sp>
    </p:spTree>
    <p:extLst>
      <p:ext uri="{BB962C8B-B14F-4D97-AF65-F5344CB8AC3E}">
        <p14:creationId xmlns:p14="http://schemas.microsoft.com/office/powerpoint/2010/main" val="21213823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a attēla vietturis 1"/>
          <p:cNvSpPr>
            <a:spLocks noGrp="1" noRot="1" noChangeAspect="1"/>
          </p:cNvSpPr>
          <p:nvPr>
            <p:ph type="sldImg"/>
          </p:nvPr>
        </p:nvSpPr>
        <p:spPr/>
      </p:sp>
      <p:sp>
        <p:nvSpPr>
          <p:cNvPr id="3" name="Piezīmju vietturis 2"/>
          <p:cNvSpPr>
            <a:spLocks noGrp="1"/>
          </p:cNvSpPr>
          <p:nvPr>
            <p:ph type="body" idx="1"/>
          </p:nvPr>
        </p:nvSpPr>
        <p:spPr/>
        <p:txBody>
          <a:bodyPr/>
          <a:lstStyle/>
          <a:p>
            <a:endParaRPr lang="lv-LV" dirty="0"/>
          </a:p>
        </p:txBody>
      </p:sp>
      <p:sp>
        <p:nvSpPr>
          <p:cNvPr id="4" name="Slaida numura vietturis 3"/>
          <p:cNvSpPr>
            <a:spLocks noGrp="1"/>
          </p:cNvSpPr>
          <p:nvPr>
            <p:ph type="sldNum" sz="quarter" idx="5"/>
          </p:nvPr>
        </p:nvSpPr>
        <p:spPr/>
        <p:txBody>
          <a:bodyPr/>
          <a:lstStyle/>
          <a:p>
            <a:fld id="{A82C8220-9F0D-47BF-99CB-A55DC04BE2E6}" type="slidenum">
              <a:rPr lang="lv-LV" smtClean="0"/>
              <a:t>4</a:t>
            </a:fld>
            <a:endParaRPr lang="lv-LV"/>
          </a:p>
        </p:txBody>
      </p:sp>
    </p:spTree>
    <p:extLst>
      <p:ext uri="{BB962C8B-B14F-4D97-AF65-F5344CB8AC3E}">
        <p14:creationId xmlns:p14="http://schemas.microsoft.com/office/powerpoint/2010/main" val="170232163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a attēla vietturis 1"/>
          <p:cNvSpPr>
            <a:spLocks noGrp="1" noRot="1" noChangeAspect="1"/>
          </p:cNvSpPr>
          <p:nvPr>
            <p:ph type="sldImg"/>
          </p:nvPr>
        </p:nvSpPr>
        <p:spPr/>
      </p:sp>
      <p:sp>
        <p:nvSpPr>
          <p:cNvPr id="3" name="Piezīmju vietturis 2"/>
          <p:cNvSpPr>
            <a:spLocks noGrp="1"/>
          </p:cNvSpPr>
          <p:nvPr>
            <p:ph type="body" idx="1"/>
          </p:nvPr>
        </p:nvSpPr>
        <p:spPr/>
        <p:txBody>
          <a:bodyPr/>
          <a:lstStyle/>
          <a:p>
            <a:r>
              <a:rPr lang="lv-LV" b="0" i="0" dirty="0">
                <a:solidFill>
                  <a:srgbClr val="5E6568"/>
                </a:solidFill>
                <a:effectLst/>
                <a:latin typeface="Exo 2"/>
              </a:rPr>
              <a:t>Biedrība "Latvijas Mediju ētikas padome" dibināta 2018.gada 12.decembrī, apvienojoties kopumā piecpadsmit mediju nozares asociācijām un uzņēmumiem. Šobrīd biedrībā apvienojies trīsdesmit viens biedrs. Biedrības biedri pārstāv visu formu un veidu medijus, mediju asociācijas un organizācijas, kas darbojas mediju jomas pētniecībā.</a:t>
            </a:r>
            <a:endParaRPr lang="lv-LV" dirty="0"/>
          </a:p>
        </p:txBody>
      </p:sp>
      <p:sp>
        <p:nvSpPr>
          <p:cNvPr id="4" name="Slaida numura vietturis 3"/>
          <p:cNvSpPr>
            <a:spLocks noGrp="1"/>
          </p:cNvSpPr>
          <p:nvPr>
            <p:ph type="sldNum" sz="quarter" idx="5"/>
          </p:nvPr>
        </p:nvSpPr>
        <p:spPr/>
        <p:txBody>
          <a:bodyPr/>
          <a:lstStyle/>
          <a:p>
            <a:fld id="{A82C8220-9F0D-47BF-99CB-A55DC04BE2E6}" type="slidenum">
              <a:rPr lang="lv-LV" smtClean="0"/>
              <a:t>13</a:t>
            </a:fld>
            <a:endParaRPr lang="lv-LV"/>
          </a:p>
        </p:txBody>
      </p:sp>
    </p:spTree>
    <p:extLst>
      <p:ext uri="{BB962C8B-B14F-4D97-AF65-F5344CB8AC3E}">
        <p14:creationId xmlns:p14="http://schemas.microsoft.com/office/powerpoint/2010/main" val="426367998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dirty="0"/>
          </a:p>
        </p:txBody>
      </p:sp>
      <p:sp>
        <p:nvSpPr>
          <p:cNvPr id="4" name="Slide Number Placeholder 3"/>
          <p:cNvSpPr>
            <a:spLocks noGrp="1"/>
          </p:cNvSpPr>
          <p:nvPr>
            <p:ph type="sldNum" sz="quarter" idx="10"/>
          </p:nvPr>
        </p:nvSpPr>
        <p:spPr/>
        <p:txBody>
          <a:bodyPr/>
          <a:lstStyle/>
          <a:p>
            <a:fld id="{A82C8220-9F0D-47BF-99CB-A55DC04BE2E6}" type="slidenum">
              <a:rPr lang="lv-LV" smtClean="0"/>
              <a:t>14</a:t>
            </a:fld>
            <a:endParaRPr lang="lv-LV"/>
          </a:p>
        </p:txBody>
      </p:sp>
    </p:spTree>
    <p:extLst>
      <p:ext uri="{BB962C8B-B14F-4D97-AF65-F5344CB8AC3E}">
        <p14:creationId xmlns:p14="http://schemas.microsoft.com/office/powerpoint/2010/main" val="10821261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a attēla vietturis 1"/>
          <p:cNvSpPr>
            <a:spLocks noGrp="1" noRot="1" noChangeAspect="1"/>
          </p:cNvSpPr>
          <p:nvPr>
            <p:ph type="sldImg"/>
          </p:nvPr>
        </p:nvSpPr>
        <p:spPr/>
      </p:sp>
      <p:sp>
        <p:nvSpPr>
          <p:cNvPr id="3" name="Piezīmju vietturis 2"/>
          <p:cNvSpPr>
            <a:spLocks noGrp="1"/>
          </p:cNvSpPr>
          <p:nvPr>
            <p:ph type="body" idx="1"/>
          </p:nvPr>
        </p:nvSpPr>
        <p:spPr/>
        <p:txBody>
          <a:bodyPr/>
          <a:lstStyle/>
          <a:p>
            <a:r>
              <a:rPr lang="lv-LV" dirty="0"/>
              <a:t>MAF attiecība pret kopējo mediju politikas budžetu</a:t>
            </a:r>
          </a:p>
          <a:p>
            <a:endParaRPr lang="lv-LV" dirty="0"/>
          </a:p>
          <a:p>
            <a:r>
              <a:rPr lang="lv-LV" dirty="0"/>
              <a:t>2022 – 96%</a:t>
            </a:r>
          </a:p>
          <a:p>
            <a:r>
              <a:rPr lang="lv-LV" dirty="0"/>
              <a:t>2021 – 94%</a:t>
            </a:r>
          </a:p>
          <a:p>
            <a:r>
              <a:rPr lang="lv-LV" dirty="0"/>
              <a:t>2020 – 93%</a:t>
            </a:r>
          </a:p>
          <a:p>
            <a:r>
              <a:rPr lang="lv-LV" dirty="0"/>
              <a:t>2019 – 92%</a:t>
            </a:r>
          </a:p>
          <a:p>
            <a:r>
              <a:rPr lang="lv-LV" dirty="0"/>
              <a:t>2018 – 94%</a:t>
            </a:r>
          </a:p>
          <a:p>
            <a:r>
              <a:rPr lang="lv-LV" dirty="0"/>
              <a:t>2017 – 90%</a:t>
            </a:r>
          </a:p>
          <a:p>
            <a:endParaRPr lang="lv-LV" dirty="0"/>
          </a:p>
        </p:txBody>
      </p:sp>
      <p:sp>
        <p:nvSpPr>
          <p:cNvPr id="4" name="Slaida numura vietturis 3"/>
          <p:cNvSpPr>
            <a:spLocks noGrp="1"/>
          </p:cNvSpPr>
          <p:nvPr>
            <p:ph type="sldNum" sz="quarter" idx="5"/>
          </p:nvPr>
        </p:nvSpPr>
        <p:spPr/>
        <p:txBody>
          <a:bodyPr/>
          <a:lstStyle/>
          <a:p>
            <a:fld id="{A82C8220-9F0D-47BF-99CB-A55DC04BE2E6}" type="slidenum">
              <a:rPr lang="lv-LV" smtClean="0"/>
              <a:t>5</a:t>
            </a:fld>
            <a:endParaRPr lang="lv-LV"/>
          </a:p>
        </p:txBody>
      </p:sp>
    </p:spTree>
    <p:extLst>
      <p:ext uri="{BB962C8B-B14F-4D97-AF65-F5344CB8AC3E}">
        <p14:creationId xmlns:p14="http://schemas.microsoft.com/office/powerpoint/2010/main" val="37169884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a attēla vietturis 1"/>
          <p:cNvSpPr>
            <a:spLocks noGrp="1" noRot="1" noChangeAspect="1"/>
          </p:cNvSpPr>
          <p:nvPr>
            <p:ph type="sldImg"/>
          </p:nvPr>
        </p:nvSpPr>
        <p:spPr/>
      </p:sp>
      <p:sp>
        <p:nvSpPr>
          <p:cNvPr id="3" name="Piezīmju vietturis 2"/>
          <p:cNvSpPr>
            <a:spLocks noGrp="1"/>
          </p:cNvSpPr>
          <p:nvPr>
            <p:ph type="body" idx="1"/>
          </p:nvPr>
        </p:nvSpPr>
        <p:spPr/>
        <p:txBody>
          <a:bodyPr/>
          <a:lstStyle/>
          <a:p>
            <a:endParaRPr lang="lv-LV" dirty="0"/>
          </a:p>
        </p:txBody>
      </p:sp>
      <p:sp>
        <p:nvSpPr>
          <p:cNvPr id="4" name="Slaida numura vietturis 3"/>
          <p:cNvSpPr>
            <a:spLocks noGrp="1"/>
          </p:cNvSpPr>
          <p:nvPr>
            <p:ph type="sldNum" sz="quarter" idx="5"/>
          </p:nvPr>
        </p:nvSpPr>
        <p:spPr/>
        <p:txBody>
          <a:bodyPr/>
          <a:lstStyle/>
          <a:p>
            <a:fld id="{A82C8220-9F0D-47BF-99CB-A55DC04BE2E6}" type="slidenum">
              <a:rPr lang="lv-LV" smtClean="0"/>
              <a:t>6</a:t>
            </a:fld>
            <a:endParaRPr lang="lv-LV"/>
          </a:p>
        </p:txBody>
      </p:sp>
    </p:spTree>
    <p:extLst>
      <p:ext uri="{BB962C8B-B14F-4D97-AF65-F5344CB8AC3E}">
        <p14:creationId xmlns:p14="http://schemas.microsoft.com/office/powerpoint/2010/main" val="7194793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a attēla vietturis 1"/>
          <p:cNvSpPr>
            <a:spLocks noGrp="1" noRot="1" noChangeAspect="1"/>
          </p:cNvSpPr>
          <p:nvPr>
            <p:ph type="sldImg"/>
          </p:nvPr>
        </p:nvSpPr>
        <p:spPr/>
      </p:sp>
      <p:sp>
        <p:nvSpPr>
          <p:cNvPr id="3" name="Piezīmju vietturis 2"/>
          <p:cNvSpPr>
            <a:spLocks noGrp="1"/>
          </p:cNvSpPr>
          <p:nvPr>
            <p:ph type="body" idx="1"/>
          </p:nvPr>
        </p:nvSpPr>
        <p:spPr/>
        <p:txBody>
          <a:bodyPr/>
          <a:lstStyle/>
          <a:p>
            <a:endParaRPr lang="lv-LV" dirty="0"/>
          </a:p>
        </p:txBody>
      </p:sp>
      <p:sp>
        <p:nvSpPr>
          <p:cNvPr id="4" name="Slaida numura vietturis 3"/>
          <p:cNvSpPr>
            <a:spLocks noGrp="1"/>
          </p:cNvSpPr>
          <p:nvPr>
            <p:ph type="sldNum" sz="quarter" idx="5"/>
          </p:nvPr>
        </p:nvSpPr>
        <p:spPr/>
        <p:txBody>
          <a:bodyPr/>
          <a:lstStyle/>
          <a:p>
            <a:fld id="{A82C8220-9F0D-47BF-99CB-A55DC04BE2E6}" type="slidenum">
              <a:rPr lang="lv-LV" smtClean="0"/>
              <a:t>7</a:t>
            </a:fld>
            <a:endParaRPr lang="lv-LV"/>
          </a:p>
        </p:txBody>
      </p:sp>
    </p:spTree>
    <p:extLst>
      <p:ext uri="{BB962C8B-B14F-4D97-AF65-F5344CB8AC3E}">
        <p14:creationId xmlns:p14="http://schemas.microsoft.com/office/powerpoint/2010/main" val="22732870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a attēla vietturis 1"/>
          <p:cNvSpPr>
            <a:spLocks noGrp="1" noRot="1" noChangeAspect="1"/>
          </p:cNvSpPr>
          <p:nvPr>
            <p:ph type="sldImg"/>
          </p:nvPr>
        </p:nvSpPr>
        <p:spPr/>
      </p:sp>
      <p:sp>
        <p:nvSpPr>
          <p:cNvPr id="3" name="Piezīmju vietturis 2"/>
          <p:cNvSpPr>
            <a:spLocks noGrp="1"/>
          </p:cNvSpPr>
          <p:nvPr>
            <p:ph type="body" idx="1"/>
          </p:nvPr>
        </p:nvSpPr>
        <p:spPr/>
        <p:txBody>
          <a:bodyPr/>
          <a:lstStyle/>
          <a:p>
            <a:pPr algn="just"/>
            <a:r>
              <a:rPr lang="lv-LV" sz="2000" dirty="0"/>
              <a:t>2021.gadā VAS «Latvijas Pasts» piegādāja </a:t>
            </a:r>
            <a:r>
              <a:rPr lang="lv-LV" sz="2000" b="1" dirty="0"/>
              <a:t>18 168 552 </a:t>
            </a:r>
            <a:r>
              <a:rPr lang="lv-LV" sz="2000" dirty="0"/>
              <a:t>abonētās preses vienības (</a:t>
            </a:r>
            <a:r>
              <a:rPr lang="lv-LV" sz="2000" b="1" dirty="0"/>
              <a:t>5 748 325 </a:t>
            </a:r>
            <a:r>
              <a:rPr lang="lv-LV" sz="2000" dirty="0" err="1"/>
              <a:t>valstspilsētās</a:t>
            </a:r>
            <a:r>
              <a:rPr lang="lv-LV" sz="2000" dirty="0"/>
              <a:t> un </a:t>
            </a:r>
            <a:r>
              <a:rPr lang="lv-LV" sz="2000" b="1" dirty="0"/>
              <a:t>12 420 227 </a:t>
            </a:r>
            <a:r>
              <a:rPr lang="lv-LV" sz="2000" dirty="0"/>
              <a:t>pārējā Latvijas teritorijā).</a:t>
            </a:r>
          </a:p>
          <a:p>
            <a:pPr algn="just"/>
            <a:r>
              <a:rPr lang="lv-LV" sz="2000" dirty="0"/>
              <a:t>Preses izdevēji par piegādi maksā cenas, kuras ir fiksētas </a:t>
            </a:r>
            <a:r>
              <a:rPr lang="pt-BR" sz="2000" dirty="0"/>
              <a:t>Ministru kabineta 2013.gada 28.maija noteikumiem Nr.292</a:t>
            </a:r>
            <a:r>
              <a:rPr lang="lv-LV" sz="2000" dirty="0"/>
              <a:t>:</a:t>
            </a:r>
          </a:p>
          <a:p>
            <a:pPr lvl="1" algn="just"/>
            <a:r>
              <a:rPr lang="lv-LV" sz="1800" dirty="0" err="1"/>
              <a:t>valstspilsētās</a:t>
            </a:r>
            <a:r>
              <a:rPr lang="lv-LV" sz="1800" dirty="0"/>
              <a:t> </a:t>
            </a:r>
            <a:r>
              <a:rPr lang="lv-LV" sz="1800" b="1" dirty="0"/>
              <a:t>0,0386</a:t>
            </a:r>
            <a:r>
              <a:rPr lang="lv-LV" sz="1800" dirty="0"/>
              <a:t> </a:t>
            </a:r>
            <a:r>
              <a:rPr lang="lv-LV" sz="1800" i="1" dirty="0"/>
              <a:t>euro</a:t>
            </a:r>
            <a:r>
              <a:rPr lang="lv-LV" sz="1800" dirty="0"/>
              <a:t> par vienas preses izdevuma vienības šķirošanu, pārvadāšanu un piegādi un </a:t>
            </a:r>
            <a:r>
              <a:rPr lang="lv-LV" sz="1800" b="1" dirty="0"/>
              <a:t>1,2796</a:t>
            </a:r>
            <a:r>
              <a:rPr lang="lv-LV" sz="1800" dirty="0"/>
              <a:t> </a:t>
            </a:r>
            <a:r>
              <a:rPr lang="lv-LV" sz="1800" i="1" dirty="0"/>
              <a:t>euro</a:t>
            </a:r>
            <a:r>
              <a:rPr lang="lv-LV" sz="1800" dirty="0"/>
              <a:t> par viena kilograma šķirošanu, pārvadāšanu un piegādi;</a:t>
            </a:r>
          </a:p>
          <a:p>
            <a:pPr lvl="1" algn="just"/>
            <a:r>
              <a:rPr lang="lv-LV" sz="1800" dirty="0"/>
              <a:t>pārējā Latvijas teritorijā cena ir </a:t>
            </a:r>
            <a:r>
              <a:rPr lang="lv-LV" sz="1800" b="1" dirty="0"/>
              <a:t>0,0341</a:t>
            </a:r>
            <a:r>
              <a:rPr lang="lv-LV" sz="1800" dirty="0"/>
              <a:t> </a:t>
            </a:r>
            <a:r>
              <a:rPr lang="lv-LV" sz="1800" i="1" dirty="0"/>
              <a:t>euro</a:t>
            </a:r>
            <a:r>
              <a:rPr lang="lv-LV" sz="1800" dirty="0"/>
              <a:t> par vienas preses izdevuma vienības šķirošanu, pārvadāšanu un piegādi un </a:t>
            </a:r>
            <a:r>
              <a:rPr lang="lv-LV" sz="1800" b="1" dirty="0"/>
              <a:t>1,1339</a:t>
            </a:r>
            <a:r>
              <a:rPr lang="lv-LV" sz="1800" dirty="0"/>
              <a:t> </a:t>
            </a:r>
            <a:r>
              <a:rPr lang="lv-LV" sz="1800" i="1" dirty="0"/>
              <a:t>euro</a:t>
            </a:r>
            <a:r>
              <a:rPr lang="lv-LV" sz="1800" dirty="0"/>
              <a:t> par viena kilograma šķirošanu, pārvadāšanu un piegādi.</a:t>
            </a:r>
          </a:p>
          <a:p>
            <a:pPr algn="just"/>
            <a:r>
              <a:rPr lang="lv-LV" sz="2200" dirty="0"/>
              <a:t>2021.gadā abonētās preses piegādes izmaksu kopsumma bija </a:t>
            </a:r>
            <a:r>
              <a:rPr lang="lv-LV" sz="2200" b="1" dirty="0"/>
              <a:t>8 947 388 </a:t>
            </a:r>
            <a:r>
              <a:rPr lang="lv-LV" sz="2200" i="1" dirty="0"/>
              <a:t>euro</a:t>
            </a:r>
            <a:r>
              <a:rPr lang="lv-LV" sz="2200" dirty="0"/>
              <a:t>, no kuras </a:t>
            </a:r>
            <a:r>
              <a:rPr lang="lv-LV" sz="2200" b="1" dirty="0"/>
              <a:t>2 222 462 </a:t>
            </a:r>
            <a:r>
              <a:rPr lang="lv-LV" sz="2200" i="1" dirty="0"/>
              <a:t>euro</a:t>
            </a:r>
            <a:r>
              <a:rPr lang="lv-LV" sz="2200" dirty="0"/>
              <a:t> sedza preses izdevēji saskaņā ar MK noteikumos fiksētajām cenām, bet </a:t>
            </a:r>
            <a:r>
              <a:rPr lang="lv-LV" sz="2200" b="1" dirty="0"/>
              <a:t>6 724 926 </a:t>
            </a:r>
            <a:r>
              <a:rPr lang="lv-LV" sz="2200" i="1" dirty="0"/>
              <a:t>euro</a:t>
            </a:r>
            <a:r>
              <a:rPr lang="lv-LV" sz="2200" dirty="0"/>
              <a:t> tika segti no valsts budžeta kā abonētās preses piegādes atbalsts </a:t>
            </a:r>
            <a:r>
              <a:rPr lang="lv-LV" sz="2000" dirty="0"/>
              <a:t>(VAS «Latvijas Pasts» indikatīvie dati)</a:t>
            </a:r>
            <a:r>
              <a:rPr lang="lv-LV" sz="2200" dirty="0"/>
              <a:t>.</a:t>
            </a:r>
          </a:p>
          <a:p>
            <a:pPr algn="just"/>
            <a:r>
              <a:rPr lang="lv-LV" sz="2200" dirty="0"/>
              <a:t>Abonētās preses piegādes atbalsts nodrošina abonētās preses pieejamību visiem Latvijas iedzīvotājiem arī attālākos reģionos ar mazāku iedzīvotāju blīvumu, kur piegādes pašizmaksa ir augstāka kā </a:t>
            </a:r>
            <a:r>
              <a:rPr lang="lv-LV" sz="2200" dirty="0" err="1"/>
              <a:t>valstspilsētās</a:t>
            </a:r>
            <a:r>
              <a:rPr lang="lv-LV" sz="2200" dirty="0"/>
              <a:t>.</a:t>
            </a:r>
          </a:p>
          <a:p>
            <a:pPr algn="just"/>
            <a:r>
              <a:rPr lang="lv-LV" sz="2200" dirty="0"/>
              <a:t>No nākamā (2023) gada tiks piemērota jauna atbalsta kārtība, kuras ietvaros Sabiedrisko pakalpojumu regulēšanas komisija ir apstiprinājusi abonētās preses piegādes tarifu, kā arī preses izdevēji maksās MK noteikumos fiksētu procentuālo apmēru no minētā tarifa.</a:t>
            </a:r>
          </a:p>
          <a:p>
            <a:endParaRPr lang="lv-LV" dirty="0"/>
          </a:p>
        </p:txBody>
      </p:sp>
      <p:sp>
        <p:nvSpPr>
          <p:cNvPr id="4" name="Slaida numura vietturis 3"/>
          <p:cNvSpPr>
            <a:spLocks noGrp="1"/>
          </p:cNvSpPr>
          <p:nvPr>
            <p:ph type="sldNum" sz="quarter" idx="5"/>
          </p:nvPr>
        </p:nvSpPr>
        <p:spPr/>
        <p:txBody>
          <a:bodyPr/>
          <a:lstStyle/>
          <a:p>
            <a:fld id="{A82C8220-9F0D-47BF-99CB-A55DC04BE2E6}" type="slidenum">
              <a:rPr lang="lv-LV" smtClean="0"/>
              <a:t>8</a:t>
            </a:fld>
            <a:endParaRPr lang="lv-LV"/>
          </a:p>
        </p:txBody>
      </p:sp>
    </p:spTree>
    <p:extLst>
      <p:ext uri="{BB962C8B-B14F-4D97-AF65-F5344CB8AC3E}">
        <p14:creationId xmlns:p14="http://schemas.microsoft.com/office/powerpoint/2010/main" val="33154328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a attēla vietturis 1"/>
          <p:cNvSpPr>
            <a:spLocks noGrp="1" noRot="1" noChangeAspect="1"/>
          </p:cNvSpPr>
          <p:nvPr>
            <p:ph type="sldImg"/>
          </p:nvPr>
        </p:nvSpPr>
        <p:spPr/>
      </p:sp>
      <p:sp>
        <p:nvSpPr>
          <p:cNvPr id="3" name="Piezīmju vietturis 2"/>
          <p:cNvSpPr>
            <a:spLocks noGrp="1"/>
          </p:cNvSpPr>
          <p:nvPr>
            <p:ph type="body" idx="1"/>
          </p:nvPr>
        </p:nvSpPr>
        <p:spPr/>
        <p:txBody>
          <a:bodyPr/>
          <a:lstStyle/>
          <a:p>
            <a:endParaRPr lang="lv-LV" dirty="0"/>
          </a:p>
        </p:txBody>
      </p:sp>
      <p:sp>
        <p:nvSpPr>
          <p:cNvPr id="4" name="Slaida numura vietturis 3"/>
          <p:cNvSpPr>
            <a:spLocks noGrp="1"/>
          </p:cNvSpPr>
          <p:nvPr>
            <p:ph type="sldNum" sz="quarter" idx="5"/>
          </p:nvPr>
        </p:nvSpPr>
        <p:spPr/>
        <p:txBody>
          <a:bodyPr/>
          <a:lstStyle/>
          <a:p>
            <a:fld id="{A82C8220-9F0D-47BF-99CB-A55DC04BE2E6}" type="slidenum">
              <a:rPr lang="lv-LV" smtClean="0"/>
              <a:t>9</a:t>
            </a:fld>
            <a:endParaRPr lang="lv-LV"/>
          </a:p>
        </p:txBody>
      </p:sp>
    </p:spTree>
    <p:extLst>
      <p:ext uri="{BB962C8B-B14F-4D97-AF65-F5344CB8AC3E}">
        <p14:creationId xmlns:p14="http://schemas.microsoft.com/office/powerpoint/2010/main" val="149757145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a attēla vietturis 1"/>
          <p:cNvSpPr>
            <a:spLocks noGrp="1" noRot="1" noChangeAspect="1"/>
          </p:cNvSpPr>
          <p:nvPr>
            <p:ph type="sldImg"/>
          </p:nvPr>
        </p:nvSpPr>
        <p:spPr/>
      </p:sp>
      <p:sp>
        <p:nvSpPr>
          <p:cNvPr id="3" name="Piezīmju vietturis 2"/>
          <p:cNvSpPr>
            <a:spLocks noGrp="1"/>
          </p:cNvSpPr>
          <p:nvPr>
            <p:ph type="body" idx="1"/>
          </p:nvPr>
        </p:nvSpPr>
        <p:spPr/>
        <p:txBody>
          <a:bodyPr/>
          <a:lstStyle/>
          <a:p>
            <a:r>
              <a:rPr lang="lv-LV" sz="1800" dirty="0">
                <a:effectLst/>
                <a:latin typeface="Calibri" panose="020F0502020204030204" pitchFamily="34" charset="0"/>
                <a:ea typeface="Calibri" panose="020F0502020204030204" pitchFamily="34" charset="0"/>
              </a:rPr>
              <a:t>Uzņēmējdarbības digitālās transformācijas pasākumos mediju nozares uzņēmumu digitālās attīstības pasākumiem tiks radīta atsevišķa atbalsta programma, tai novirzot 5,7 miljonus eiro.</a:t>
            </a:r>
          </a:p>
          <a:p>
            <a:r>
              <a:rPr lang="lv-LV" sz="1800" dirty="0">
                <a:effectLst/>
                <a:latin typeface="Calibri" panose="020F0502020204030204" pitchFamily="34" charset="0"/>
                <a:ea typeface="Calibri" panose="020F0502020204030204" pitchFamily="34" charset="0"/>
              </a:rPr>
              <a:t>Ņemot vērā identificētās nepilnības Latvijas mediju tirgū, kuras sevišķi izcēlusi Covid-19 pandēmija, Kultūras ministrija uzskata par nepieciešamu veicināt Latvijas mediju uzņēmumu konkurētspēju un ilgtspēju, veicot investīcijas no AF un realizējot visu nozari aptverošas reformas. Latvijas mediju uzņēmumu digitālo transformāciju nepieciešams veicināt, investējot gan tehnoloģisku risinājumu attīstībā, gan nozares speciālistu zināšanās.</a:t>
            </a:r>
          </a:p>
          <a:p>
            <a:r>
              <a:rPr lang="lv-LV" sz="1800" dirty="0">
                <a:effectLst/>
                <a:latin typeface="Calibri" panose="020F0502020204030204" pitchFamily="34" charset="0"/>
                <a:ea typeface="Calibri" panose="020F0502020204030204" pitchFamily="34" charset="0"/>
              </a:rPr>
              <a:t>Ar ieguldījumiem Latvijas mediju uzņēmumu digitālajā transformācijā paredzēts risināt trīs mediju vides izaicinājumus, kuri būtiski ietekmē to konkurētspēju – tehnoloģiju un zināšanu atšķirības mediju vidē, mediju digitālo abonentu skaita pieauguma veicināšana, kā arī nepieciešamība pēc neatkarīga avota veiktas starpmediju auditorijas izpētes.</a:t>
            </a:r>
          </a:p>
          <a:p>
            <a:r>
              <a:rPr lang="lv-LV" sz="1800" dirty="0">
                <a:effectLst/>
                <a:latin typeface="Calibri" panose="020F0502020204030204" pitchFamily="34" charset="0"/>
                <a:ea typeface="Calibri" panose="020F0502020204030204" pitchFamily="34" charset="0"/>
              </a:rPr>
              <a:t>Vietējo mediju ilgtspējai un attīstībai nozīmīgs priekšnosacījums ir spēja konkurēt vietējā reklāmas tirgū ar globālajiem interneta reklāmu izplatītājiem “Facebook” un “Google”, kuru kopējie ienākumi Latvijā 2020. gadā ir bijuši 3,3 reizes lielāki, nekā visu Latvijas mediju no reklāmas izplatīšanas gūtie kopējie ienākumi. Kopumā laika posmā no 2008. līdz 2020. gadam Latvijas mediju ienākumi no reklāmas samazinājušies par vairāk nekā 50%.</a:t>
            </a:r>
          </a:p>
          <a:p>
            <a:r>
              <a:rPr lang="lv-LV" sz="1800" dirty="0">
                <a:effectLst/>
                <a:latin typeface="Calibri" panose="020F0502020204030204" pitchFamily="34" charset="0"/>
                <a:ea typeface="Calibri" panose="020F0502020204030204" pitchFamily="34" charset="0"/>
              </a:rPr>
              <a:t>Ar Atveseļošanas fonda ieguldījumu saskaņā ar šā brīža plānu paredzēts veidot vienotu drukāto mediju platformu, kurā Latvijas preses izdevējiem būs iespējams izvietot savu saturu, veidot tā elektroniskas versijas, kā arī apkalpot digitālos abonementus.</a:t>
            </a:r>
          </a:p>
          <a:p>
            <a:r>
              <a:rPr lang="lv-LV" sz="1800" dirty="0">
                <a:effectLst/>
                <a:latin typeface="Calibri" panose="020F0502020204030204" pitchFamily="34" charset="0"/>
                <a:ea typeface="Calibri" panose="020F0502020204030204" pitchFamily="34" charset="0"/>
              </a:rPr>
              <a:t>Vienotas drukāto mediju platformas izveide nodrošinās preses izdevniecībām iespēju sasniegt plašāku lasītāju loku digitālā veidā, savukārt lasītājiem ērtāku piekļuvi daudzveidīgai informācijai.</a:t>
            </a:r>
          </a:p>
          <a:p>
            <a:r>
              <a:rPr lang="lv-LV" sz="1800" dirty="0">
                <a:effectLst/>
                <a:latin typeface="Calibri" panose="020F0502020204030204" pitchFamily="34" charset="0"/>
                <a:ea typeface="Calibri" panose="020F0502020204030204" pitchFamily="34" charset="0"/>
              </a:rPr>
              <a:t>Tāpat iecerēts veidot vienotu mediju digitālās abonēšanas sistēmu jeb “Mediju pasi”, kas ļaus lasītājiem ar vienu lietotāja profilu abonēt saturu dažādās mediju platformās. Tas nozīmēs pāreju no drukātās preses abonēšanas uz preses satura abonēšanu interneta vidē.</a:t>
            </a:r>
          </a:p>
          <a:p>
            <a:r>
              <a:rPr lang="lv-LV" sz="1800" dirty="0">
                <a:effectLst/>
                <a:latin typeface="Calibri" panose="020F0502020204030204" pitchFamily="34" charset="0"/>
                <a:ea typeface="Calibri" panose="020F0502020204030204" pitchFamily="34" charset="0"/>
              </a:rPr>
              <a:t>Vienotā digitālās abonēšanas sistēma tiks integrēta jaunajā vienotajā mediju platformā, bet apkalpos visu Latvijas mediju telpu, tostarp potenciāli iekļaujot arī televīziju un vietējo video straumēšanas platformu saturu.</a:t>
            </a:r>
          </a:p>
          <a:p>
            <a:r>
              <a:rPr lang="lv-LV" sz="1800" dirty="0">
                <a:effectLst/>
                <a:latin typeface="Calibri" panose="020F0502020204030204" pitchFamily="34" charset="0"/>
                <a:ea typeface="Calibri" panose="020F0502020204030204" pitchFamily="34" charset="0"/>
              </a:rPr>
              <a:t>Lai stiprinātu Latvijas mediju profesionāļu digitālās prasmes un zināšanas, paredzēts veidot mediju digitālās kompetences centru, ietverot arī mediju biznesa ideju inkubatoru/akseleratoru, ar kura atbalstu būtu iespējams izstrādāt digitālos risinājumus un produktus.</a:t>
            </a:r>
          </a:p>
          <a:p>
            <a:r>
              <a:rPr lang="lv-LV" sz="1800" dirty="0">
                <a:effectLst/>
                <a:latin typeface="Calibri" panose="020F0502020204030204" pitchFamily="34" charset="0"/>
                <a:ea typeface="Calibri" panose="020F0502020204030204" pitchFamily="34" charset="0"/>
              </a:rPr>
              <a:t>Lai veidotu padziļinātu un vienotu izpratni par Latvijas mediju auditoriju starp dažādām mediju platformām – ziņu portāliem, radio, televīziju, drukāto presi u.c. -, un tādējādi veicinātu Latvijas mediju konkurētspēju reklāmas tirgū, ar Atveseļošanas fonda ieguldījumiem paredzēts ieviest viena avota starpmediju (</a:t>
            </a:r>
            <a:r>
              <a:rPr lang="lv-LV" sz="1800" dirty="0" err="1">
                <a:effectLst/>
                <a:latin typeface="Calibri" panose="020F0502020204030204" pitchFamily="34" charset="0"/>
                <a:ea typeface="Calibri" panose="020F0502020204030204" pitchFamily="34" charset="0"/>
              </a:rPr>
              <a:t>cross-media)</a:t>
            </a:r>
            <a:r>
              <a:rPr lang="lv-LV" sz="1800" dirty="0">
                <a:effectLst/>
                <a:latin typeface="Calibri" panose="020F0502020204030204" pitchFamily="34" charset="0"/>
                <a:ea typeface="Calibri" panose="020F0502020204030204" pitchFamily="34" charset="0"/>
              </a:rPr>
              <a:t> auditorijas un reklāmas mērījumu tehnoloģijas. Šobrīd mediju auditorijas izpēte ir sadrumstalota, turklāt bieži tiek veikta, izmantojot novecojušas metodes, kas neveido pilnvērtīgu izpratni par to, kādu un cik lielu auditoriju kopumā ir iespējams sasniegt ar Latvijas mediju starpniecību.</a:t>
            </a:r>
            <a:endParaRPr lang="lv-LV" dirty="0"/>
          </a:p>
        </p:txBody>
      </p:sp>
      <p:sp>
        <p:nvSpPr>
          <p:cNvPr id="4" name="Slaida numura vietturis 3"/>
          <p:cNvSpPr>
            <a:spLocks noGrp="1"/>
          </p:cNvSpPr>
          <p:nvPr>
            <p:ph type="sldNum" sz="quarter" idx="5"/>
          </p:nvPr>
        </p:nvSpPr>
        <p:spPr/>
        <p:txBody>
          <a:bodyPr/>
          <a:lstStyle/>
          <a:p>
            <a:fld id="{A82C8220-9F0D-47BF-99CB-A55DC04BE2E6}" type="slidenum">
              <a:rPr lang="lv-LV" smtClean="0"/>
              <a:t>10</a:t>
            </a:fld>
            <a:endParaRPr lang="lv-LV"/>
          </a:p>
        </p:txBody>
      </p:sp>
    </p:spTree>
    <p:extLst>
      <p:ext uri="{BB962C8B-B14F-4D97-AF65-F5344CB8AC3E}">
        <p14:creationId xmlns:p14="http://schemas.microsoft.com/office/powerpoint/2010/main" val="18596980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a attēla vietturis 1"/>
          <p:cNvSpPr>
            <a:spLocks noGrp="1" noRot="1" noChangeAspect="1"/>
          </p:cNvSpPr>
          <p:nvPr>
            <p:ph type="sldImg"/>
          </p:nvPr>
        </p:nvSpPr>
        <p:spPr/>
      </p:sp>
      <p:sp>
        <p:nvSpPr>
          <p:cNvPr id="3" name="Piezīmju vietturis 2"/>
          <p:cNvSpPr>
            <a:spLocks noGrp="1"/>
          </p:cNvSpPr>
          <p:nvPr>
            <p:ph type="body" idx="1"/>
          </p:nvPr>
        </p:nvSpPr>
        <p:spPr/>
        <p:txBody>
          <a:bodyPr/>
          <a:lstStyle/>
          <a:p>
            <a:pPr marL="342900" indent="-342900">
              <a:spcBef>
                <a:spcPts val="1200"/>
              </a:spcBef>
              <a:buClr>
                <a:srgbClr val="DE002B"/>
              </a:buClr>
              <a:buFont typeface="Wingdings" panose="05000000000000000000" pitchFamily="2" charset="2"/>
              <a:buChar char="q"/>
            </a:pPr>
            <a:r>
              <a:rPr lang="lv-LV" dirty="0">
                <a:latin typeface="Verdana" panose="020B0604030504040204" pitchFamily="34" charset="0"/>
                <a:ea typeface="Verdana" panose="020B0604030504040204" pitchFamily="34" charset="0"/>
              </a:rPr>
              <a:t>Sabiedrības zināšanu uzlabošana</a:t>
            </a:r>
          </a:p>
          <a:p>
            <a:pPr marL="1104900" lvl="1" indent="-342900" algn="l" rtl="0" eaLnBrk="0" fontAlgn="base" hangingPunct="0">
              <a:spcBef>
                <a:spcPts val="1200"/>
              </a:spcBef>
              <a:spcAft>
                <a:spcPct val="0"/>
              </a:spcAft>
              <a:buClr>
                <a:srgbClr val="DE002B"/>
              </a:buClr>
              <a:buFont typeface="Wingdings" panose="05000000000000000000" pitchFamily="2" charset="2"/>
              <a:buChar char="§"/>
            </a:pPr>
            <a:r>
              <a:rPr lang="lv-LV" sz="1200" kern="1200" dirty="0">
                <a:solidFill>
                  <a:schemeClr val="tx1"/>
                </a:solidFill>
                <a:latin typeface="Verdana" panose="020B0604030504040204" pitchFamily="34" charset="0"/>
                <a:ea typeface="Verdana" panose="020B0604030504040204" pitchFamily="34" charset="0"/>
                <a:cs typeface="+mn-cs"/>
              </a:rPr>
              <a:t>Sadarbība ar Latvijas Nacionālo bibliotēku</a:t>
            </a:r>
          </a:p>
          <a:p>
            <a:pPr marL="1104900" lvl="1" indent="-342900" algn="l" rtl="0" eaLnBrk="0" fontAlgn="base" hangingPunct="0">
              <a:spcBef>
                <a:spcPts val="1200"/>
              </a:spcBef>
              <a:spcAft>
                <a:spcPct val="0"/>
              </a:spcAft>
              <a:buClr>
                <a:srgbClr val="DE002B"/>
              </a:buClr>
              <a:buFont typeface="Wingdings" panose="05000000000000000000" pitchFamily="2" charset="2"/>
              <a:buChar char="§"/>
            </a:pPr>
            <a:r>
              <a:rPr lang="lv-LV" sz="1200" kern="1200" dirty="0">
                <a:solidFill>
                  <a:schemeClr val="tx1"/>
                </a:solidFill>
                <a:latin typeface="Verdana" panose="020B0604030504040204" pitchFamily="34" charset="0"/>
                <a:ea typeface="Verdana" panose="020B0604030504040204" pitchFamily="34" charset="0"/>
                <a:cs typeface="+mn-cs"/>
              </a:rPr>
              <a:t>Semināri darbā ar jaunatni iesaistītajiem</a:t>
            </a:r>
          </a:p>
          <a:p>
            <a:pPr marL="1104900" lvl="1" indent="-342900" algn="l" rtl="0" eaLnBrk="0" fontAlgn="base" hangingPunct="0">
              <a:spcBef>
                <a:spcPts val="1200"/>
              </a:spcBef>
              <a:spcAft>
                <a:spcPct val="0"/>
              </a:spcAft>
              <a:buClr>
                <a:srgbClr val="DE002B"/>
              </a:buClr>
              <a:buFont typeface="Wingdings" panose="05000000000000000000" pitchFamily="2" charset="2"/>
              <a:buChar char="§"/>
            </a:pPr>
            <a:r>
              <a:rPr lang="lv-LV" sz="1200" kern="1200" dirty="0">
                <a:solidFill>
                  <a:schemeClr val="tx1"/>
                </a:solidFill>
                <a:latin typeface="Verdana" panose="020B0604030504040204" pitchFamily="34" charset="0"/>
                <a:ea typeface="Verdana" panose="020B0604030504040204" pitchFamily="34" charset="0"/>
                <a:cs typeface="+mn-cs"/>
              </a:rPr>
              <a:t>Grāmata «</a:t>
            </a:r>
            <a:r>
              <a:rPr lang="lv-LV" sz="1200" kern="1200" dirty="0" err="1">
                <a:solidFill>
                  <a:schemeClr val="tx1"/>
                </a:solidFill>
                <a:latin typeface="Verdana" panose="020B0604030504040204" pitchFamily="34" charset="0"/>
                <a:ea typeface="Verdana" panose="020B0604030504040204" pitchFamily="34" charset="0"/>
                <a:cs typeface="+mn-cs"/>
              </a:rPr>
              <a:t>Caps</a:t>
            </a:r>
            <a:r>
              <a:rPr lang="lv-LV" sz="1200" kern="1200" dirty="0">
                <a:solidFill>
                  <a:schemeClr val="tx1"/>
                </a:solidFill>
                <a:latin typeface="Verdana" panose="020B0604030504040204" pitchFamily="34" charset="0"/>
                <a:ea typeface="Verdana" panose="020B0604030504040204" pitchFamily="34" charset="0"/>
                <a:cs typeface="+mn-cs"/>
              </a:rPr>
              <a:t> un ciet jeb Vilks manipulators», autore Solvita Denisa-Liepniece</a:t>
            </a:r>
          </a:p>
          <a:p>
            <a:pPr marL="1104900" lvl="1" indent="-342900" algn="l" rtl="0" eaLnBrk="0" fontAlgn="base" hangingPunct="0">
              <a:spcBef>
                <a:spcPts val="1200"/>
              </a:spcBef>
              <a:spcAft>
                <a:spcPct val="0"/>
              </a:spcAft>
              <a:buClr>
                <a:srgbClr val="DE002B"/>
              </a:buClr>
              <a:buFont typeface="Wingdings" panose="05000000000000000000" pitchFamily="2" charset="2"/>
              <a:buChar char="§"/>
            </a:pPr>
            <a:r>
              <a:rPr lang="lv-LV" sz="1200" kern="1200" dirty="0">
                <a:solidFill>
                  <a:schemeClr val="tx1"/>
                </a:solidFill>
                <a:latin typeface="Verdana" panose="020B0604030504040204" pitchFamily="34" charset="0"/>
                <a:ea typeface="Verdana" panose="020B0604030504040204" pitchFamily="34" charset="0"/>
                <a:cs typeface="+mn-cs"/>
              </a:rPr>
              <a:t>«Medijpratības diena jauniešiem»</a:t>
            </a:r>
          </a:p>
          <a:p>
            <a:pPr marL="342900" indent="-342900">
              <a:spcBef>
                <a:spcPts val="1200"/>
              </a:spcBef>
              <a:buClr>
                <a:srgbClr val="DE002B"/>
              </a:buClr>
              <a:buFont typeface="Wingdings" panose="05000000000000000000" pitchFamily="2" charset="2"/>
              <a:buChar char="q"/>
            </a:pPr>
            <a:endParaRPr lang="lv-LV" dirty="0"/>
          </a:p>
          <a:p>
            <a:pPr marL="342900" indent="-342900">
              <a:spcBef>
                <a:spcPts val="1200"/>
              </a:spcBef>
              <a:buClr>
                <a:srgbClr val="DE002B"/>
              </a:buClr>
              <a:buFont typeface="Wingdings" panose="05000000000000000000" pitchFamily="2" charset="2"/>
              <a:buChar char="q"/>
            </a:pPr>
            <a:r>
              <a:rPr lang="lv-LV" dirty="0"/>
              <a:t>Mediju atbalsta fonds = 40 projekti</a:t>
            </a:r>
          </a:p>
          <a:p>
            <a:pPr marL="1104900" lvl="1" indent="-342900">
              <a:spcBef>
                <a:spcPts val="1200"/>
              </a:spcBef>
              <a:buClr>
                <a:srgbClr val="DE002B"/>
              </a:buClr>
              <a:buFont typeface="Wingdings" panose="05000000000000000000" pitchFamily="2" charset="2"/>
              <a:buChar char="§"/>
            </a:pPr>
            <a:r>
              <a:rPr lang="lv-LV" dirty="0">
                <a:latin typeface="Verdana" panose="020B0604030504040204" pitchFamily="34" charset="0"/>
                <a:ea typeface="Verdana" panose="020B0604030504040204" pitchFamily="34" charset="0"/>
              </a:rPr>
              <a:t>Melu dekonstrukcijai un medijpratības veicināšanai</a:t>
            </a:r>
          </a:p>
          <a:p>
            <a:pPr marL="1104900" lvl="1" indent="-342900">
              <a:spcBef>
                <a:spcPts val="1200"/>
              </a:spcBef>
              <a:buClr>
                <a:srgbClr val="DE002B"/>
              </a:buClr>
              <a:buFont typeface="Wingdings" panose="05000000000000000000" pitchFamily="2" charset="2"/>
              <a:buChar char="§"/>
            </a:pPr>
            <a:r>
              <a:rPr lang="lv-LV" dirty="0">
                <a:latin typeface="Verdana" panose="020B0604030504040204" pitchFamily="34" charset="0"/>
                <a:ea typeface="Verdana" panose="020B0604030504040204" pitchFamily="34" charset="0"/>
              </a:rPr>
              <a:t>Mediju kritikas žanra attīstībai medijos </a:t>
            </a:r>
          </a:p>
          <a:p>
            <a:endParaRPr lang="lv-LV" dirty="0"/>
          </a:p>
        </p:txBody>
      </p:sp>
      <p:sp>
        <p:nvSpPr>
          <p:cNvPr id="4" name="Slaida numura vietturis 3"/>
          <p:cNvSpPr>
            <a:spLocks noGrp="1"/>
          </p:cNvSpPr>
          <p:nvPr>
            <p:ph type="sldNum" sz="quarter" idx="5"/>
          </p:nvPr>
        </p:nvSpPr>
        <p:spPr/>
        <p:txBody>
          <a:bodyPr/>
          <a:lstStyle/>
          <a:p>
            <a:fld id="{A82C8220-9F0D-47BF-99CB-A55DC04BE2E6}" type="slidenum">
              <a:rPr lang="lv-LV" smtClean="0"/>
              <a:t>11</a:t>
            </a:fld>
            <a:endParaRPr lang="lv-LV"/>
          </a:p>
        </p:txBody>
      </p:sp>
    </p:spTree>
    <p:extLst>
      <p:ext uri="{BB962C8B-B14F-4D97-AF65-F5344CB8AC3E}">
        <p14:creationId xmlns:p14="http://schemas.microsoft.com/office/powerpoint/2010/main" val="265359778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a attēla vietturis 1"/>
          <p:cNvSpPr>
            <a:spLocks noGrp="1" noRot="1" noChangeAspect="1"/>
          </p:cNvSpPr>
          <p:nvPr>
            <p:ph type="sldImg"/>
          </p:nvPr>
        </p:nvSpPr>
        <p:spPr/>
      </p:sp>
      <p:sp>
        <p:nvSpPr>
          <p:cNvPr id="3" name="Piezīmju vietturis 2"/>
          <p:cNvSpPr>
            <a:spLocks noGrp="1"/>
          </p:cNvSpPr>
          <p:nvPr>
            <p:ph type="body" idx="1"/>
          </p:nvPr>
        </p:nvSpPr>
        <p:spPr/>
        <p:txBody>
          <a:bodyPr/>
          <a:lstStyle/>
          <a:p>
            <a:pPr marL="342900" marR="0" lvl="0" indent="-342900" algn="l" defTabSz="914400" rtl="0" eaLnBrk="0" fontAlgn="base" latinLnBrk="0" hangingPunct="0">
              <a:lnSpc>
                <a:spcPct val="100000"/>
              </a:lnSpc>
              <a:spcBef>
                <a:spcPts val="1200"/>
              </a:spcBef>
              <a:spcAft>
                <a:spcPct val="0"/>
              </a:spcAft>
              <a:buClr>
                <a:srgbClr val="DE002B"/>
              </a:buClr>
              <a:buSzPct val="98000"/>
              <a:buFont typeface="Wingdings" panose="05000000000000000000" pitchFamily="2" charset="2"/>
              <a:buChar char="q"/>
              <a:tabLst/>
              <a:defRPr/>
            </a:pPr>
            <a:r>
              <a:rPr lang="lv-LV" dirty="0">
                <a:cs typeface="Arial" pitchFamily="34" charset="0"/>
              </a:rPr>
              <a:t>Izglīto un sagatavo pedagogus medijpratības pasniegšanai izglītības iestādēs Mentoru (pedagogu, bibliotekāru, jaunatnes darbinieku) medijpratību prasmju pilnveidošana</a:t>
            </a:r>
          </a:p>
          <a:p>
            <a:pPr marL="1104900" lvl="1" indent="-342900">
              <a:spcBef>
                <a:spcPts val="1200"/>
              </a:spcBef>
              <a:buClr>
                <a:srgbClr val="DE002B"/>
              </a:buClr>
              <a:buFont typeface="Wingdings" panose="05000000000000000000" pitchFamily="2" charset="2"/>
              <a:buChar char="§"/>
            </a:pPr>
            <a:r>
              <a:rPr lang="lv-LV" dirty="0">
                <a:latin typeface="Verdana" panose="020B0604030504040204" pitchFamily="34" charset="0"/>
                <a:ea typeface="Verdana" panose="020B0604030504040204" pitchFamily="34" charset="0"/>
              </a:rPr>
              <a:t>Tiešsaistes semināru cikls «Medijpratība digitālo pārmaiņu laikmetā» (4 nodarbības, katru apmeklēja ap 300 dalībnieku)</a:t>
            </a:r>
          </a:p>
          <a:p>
            <a:pPr marL="1104900" lvl="1" indent="-342900">
              <a:spcBef>
                <a:spcPts val="1200"/>
              </a:spcBef>
              <a:buClr>
                <a:srgbClr val="DE002B"/>
              </a:buClr>
              <a:buFont typeface="Wingdings" panose="05000000000000000000" pitchFamily="2" charset="2"/>
              <a:buChar char="§"/>
            </a:pPr>
            <a:r>
              <a:rPr lang="lv-LV" dirty="0"/>
              <a:t>LNB sadarbībā ar katedru izveidoja 6 stundu tālākizglītības mācību semināru «Ievads medijpratībā»</a:t>
            </a:r>
          </a:p>
          <a:p>
            <a:pPr marL="1104900" lvl="1" indent="-342900">
              <a:spcBef>
                <a:spcPts val="1200"/>
              </a:spcBef>
              <a:buClr>
                <a:srgbClr val="DE002B"/>
              </a:buClr>
              <a:buFont typeface="Wingdings" panose="05000000000000000000" pitchFamily="2" charset="2"/>
              <a:buChar char="§"/>
            </a:pPr>
            <a:r>
              <a:rPr lang="lv-LV" dirty="0"/>
              <a:t>Tulkota Zviedrijas Mediju padomes veidota starptautiski apbalvota materiālu kopa</a:t>
            </a:r>
          </a:p>
          <a:p>
            <a:pPr marL="1104900" lvl="1" indent="-342900" algn="l" rtl="0" eaLnBrk="0" fontAlgn="base" hangingPunct="0">
              <a:spcBef>
                <a:spcPts val="1200"/>
              </a:spcBef>
              <a:spcAft>
                <a:spcPct val="0"/>
              </a:spcAft>
              <a:buClr>
                <a:srgbClr val="DE002B"/>
              </a:buClr>
              <a:buFont typeface="Wingdings" panose="05000000000000000000" pitchFamily="2" charset="2"/>
              <a:buChar char="§"/>
            </a:pPr>
            <a:r>
              <a:rPr lang="lv-LV" sz="1200" kern="1200" dirty="0">
                <a:solidFill>
                  <a:schemeClr val="tx1"/>
                </a:solidFill>
                <a:latin typeface="Verdana" panose="020B0604030504040204" pitchFamily="34" charset="0"/>
                <a:ea typeface="Verdana" panose="020B0604030504040204" pitchFamily="34" charset="0"/>
                <a:cs typeface="+mn-cs"/>
              </a:rPr>
              <a:t>Sociālā kampaņa 5-8 gadus veciem bērniem «Supervaroņi internetā!» </a:t>
            </a:r>
            <a:r>
              <a:rPr lang="lv-LV" sz="1200" kern="1200" dirty="0">
                <a:solidFill>
                  <a:schemeClr val="tx1"/>
                </a:solidFill>
                <a:effectLst/>
                <a:latin typeface="+mn-lt"/>
                <a:ea typeface="+mn-ea"/>
                <a:cs typeface="+mn-cs"/>
              </a:rPr>
              <a:t>Kampaņas</a:t>
            </a:r>
            <a:r>
              <a:rPr lang="lv-LV" sz="1200" b="1" kern="1200" dirty="0">
                <a:solidFill>
                  <a:schemeClr val="tx1"/>
                </a:solidFill>
                <a:effectLst/>
                <a:latin typeface="+mn-lt"/>
                <a:ea typeface="+mn-ea"/>
                <a:cs typeface="+mn-cs"/>
              </a:rPr>
              <a:t> </a:t>
            </a:r>
            <a:r>
              <a:rPr lang="lv-LV" sz="1200" kern="1200" dirty="0">
                <a:solidFill>
                  <a:schemeClr val="tx1"/>
                </a:solidFill>
                <a:effectLst/>
                <a:latin typeface="+mn-lt"/>
                <a:ea typeface="+mn-ea"/>
                <a:cs typeface="+mn-cs"/>
              </a:rPr>
              <a:t>ietvaros izveidotas 5 animācijas īsfilmas ar padomiem, kā būt drošiem interneta pasaulē, kā arī izstrādāti metodiskie ieteikumi pirmsskolai un sākumskolai (atsevišķi), kuros sniegtas rekomendācijas, kā šos video veiksmīgi iekļaut nodarbībās pirmsskolas vecuma bērniem un sākumskolēniem. </a:t>
            </a:r>
            <a:r>
              <a:rPr lang="en-US" sz="1200" kern="1200" dirty="0">
                <a:solidFill>
                  <a:schemeClr val="tx1"/>
                </a:solidFill>
                <a:effectLst/>
                <a:latin typeface="+mn-lt"/>
                <a:ea typeface="+mn-ea"/>
                <a:cs typeface="+mn-cs"/>
              </a:rPr>
              <a:t> </a:t>
            </a:r>
            <a:endParaRPr lang="lv-LV" sz="1200" kern="1200" dirty="0">
              <a:solidFill>
                <a:schemeClr val="tx1"/>
              </a:solidFill>
              <a:latin typeface="Verdana" panose="020B0604030504040204" pitchFamily="34" charset="0"/>
              <a:ea typeface="Verdana" panose="020B0604030504040204" pitchFamily="34" charset="0"/>
              <a:cs typeface="+mn-cs"/>
            </a:endParaRPr>
          </a:p>
          <a:p>
            <a:pPr marL="1104900" marR="0" lvl="1" indent="-342900" algn="l" defTabSz="914400" rtl="0" eaLnBrk="0" fontAlgn="base" latinLnBrk="0" hangingPunct="0">
              <a:lnSpc>
                <a:spcPct val="100000"/>
              </a:lnSpc>
              <a:spcBef>
                <a:spcPts val="1200"/>
              </a:spcBef>
              <a:spcAft>
                <a:spcPct val="0"/>
              </a:spcAft>
              <a:buClr>
                <a:srgbClr val="DE002B"/>
              </a:buClr>
              <a:buSzTx/>
              <a:buFont typeface="Wingdings" panose="05000000000000000000" pitchFamily="2" charset="2"/>
              <a:buChar char="§"/>
              <a:tabLst/>
              <a:defRPr/>
            </a:pPr>
            <a:r>
              <a:rPr lang="lv-LV" sz="1200" kern="1200" dirty="0">
                <a:solidFill>
                  <a:schemeClr val="tx1"/>
                </a:solidFill>
                <a:latin typeface="Verdana" panose="020B0604030504040204" pitchFamily="34" charset="0"/>
                <a:ea typeface="Verdana" panose="020B0604030504040204" pitchFamily="34" charset="0"/>
                <a:cs typeface="+mn-cs"/>
              </a:rPr>
              <a:t>Metodiski materiāli medijpratības stiprināšanai 3., 6. un 9.klases skolēniem (</a:t>
            </a:r>
            <a:r>
              <a:rPr lang="lv-LV" dirty="0"/>
              <a:t>Drošāka interneta centrs izveidojis materiālus </a:t>
            </a:r>
            <a:r>
              <a:rPr lang="lv-LV" u="sng" dirty="0"/>
              <a:t>medijpratības stiprināšanai 3., 6. un 9.klases skolēniem</a:t>
            </a:r>
            <a:r>
              <a:rPr lang="lv-LV" dirty="0"/>
              <a:t> elektroniski 4 dažādās mācību jomās katrai vecuma grupai – latviešu valodā, matemātikā, vēsturē (6. un 9.klasei), dabaszinībās (3.klasei), sportā (6.klasei), vizuālajā māksla (3. un 9.klasei).</a:t>
            </a:r>
          </a:p>
          <a:p>
            <a:pPr marL="1104900" lvl="1" indent="-342900" algn="l" rtl="0" eaLnBrk="0" fontAlgn="base" hangingPunct="0">
              <a:spcBef>
                <a:spcPts val="1200"/>
              </a:spcBef>
              <a:spcAft>
                <a:spcPct val="0"/>
              </a:spcAft>
              <a:buClr>
                <a:srgbClr val="DE002B"/>
              </a:buClr>
              <a:buFont typeface="Wingdings" panose="05000000000000000000" pitchFamily="2" charset="2"/>
              <a:buChar char="§"/>
            </a:pPr>
            <a:r>
              <a:rPr lang="lv-LV" sz="1200" kern="1200" dirty="0">
                <a:solidFill>
                  <a:schemeClr val="tx1"/>
                </a:solidFill>
                <a:latin typeface="Verdana" panose="020B0604030504040204" pitchFamily="34" charset="0"/>
                <a:ea typeface="Verdana" panose="020B0604030504040204" pitchFamily="34" charset="0"/>
                <a:cs typeface="+mn-cs"/>
              </a:rPr>
              <a:t>Metodiskais materiāls vidusskolai «Vai vienradži eksistē? Sazvērestību mīti – cēloņi un sekas»</a:t>
            </a:r>
          </a:p>
          <a:p>
            <a:endParaRPr lang="lv-LV" dirty="0"/>
          </a:p>
        </p:txBody>
      </p:sp>
      <p:sp>
        <p:nvSpPr>
          <p:cNvPr id="4" name="Slaida numura vietturis 3"/>
          <p:cNvSpPr>
            <a:spLocks noGrp="1"/>
          </p:cNvSpPr>
          <p:nvPr>
            <p:ph type="sldNum" sz="quarter" idx="5"/>
          </p:nvPr>
        </p:nvSpPr>
        <p:spPr/>
        <p:txBody>
          <a:bodyPr/>
          <a:lstStyle/>
          <a:p>
            <a:fld id="{A82C8220-9F0D-47BF-99CB-A55DC04BE2E6}" type="slidenum">
              <a:rPr lang="lv-LV" smtClean="0"/>
              <a:t>12</a:t>
            </a:fld>
            <a:endParaRPr lang="lv-LV"/>
          </a:p>
        </p:txBody>
      </p:sp>
    </p:spTree>
    <p:extLst>
      <p:ext uri="{BB962C8B-B14F-4D97-AF65-F5344CB8AC3E}">
        <p14:creationId xmlns:p14="http://schemas.microsoft.com/office/powerpoint/2010/main" val="6199370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Virsraksta slaids">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lv-LV"/>
              <a:t>Rediģēt šablona virsraksta stilu</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lv-LV"/>
              <a:t>Noklikšķiniet, lai rediģētu šablona apakšvirsraksta stilu</a:t>
            </a:r>
            <a:endParaRPr lang="en-US" dirty="0"/>
          </a:p>
        </p:txBody>
      </p:sp>
      <p:sp>
        <p:nvSpPr>
          <p:cNvPr id="4" name="Date Placeholder 3"/>
          <p:cNvSpPr>
            <a:spLocks noGrp="1"/>
          </p:cNvSpPr>
          <p:nvPr>
            <p:ph type="dt" sz="half" idx="10"/>
          </p:nvPr>
        </p:nvSpPr>
        <p:spPr/>
        <p:txBody>
          <a:bodyPr/>
          <a:lstStyle/>
          <a:p>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5E48E9BD-F90F-4641-8FD8-89196CFB2936}" type="slidenum">
              <a:rPr lang="lv-LV" smtClean="0"/>
              <a:t>‹#›</a:t>
            </a:fld>
            <a:endParaRPr lang="lv-LV"/>
          </a:p>
        </p:txBody>
      </p:sp>
    </p:spTree>
    <p:extLst>
      <p:ext uri="{BB962C8B-B14F-4D97-AF65-F5344CB8AC3E}">
        <p14:creationId xmlns:p14="http://schemas.microsoft.com/office/powerpoint/2010/main" val="30856771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Virsraksts un vertikāls tekst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a:t>Rediģēt šablona virsraksta stilu</a:t>
            </a:r>
            <a:endParaRPr lang="en-US" dirty="0"/>
          </a:p>
        </p:txBody>
      </p:sp>
      <p:sp>
        <p:nvSpPr>
          <p:cNvPr id="3" name="Vertical Text Placeholder 2"/>
          <p:cNvSpPr>
            <a:spLocks noGrp="1"/>
          </p:cNvSpPr>
          <p:nvPr>
            <p:ph type="body" orient="vert" idx="1"/>
          </p:nvPr>
        </p:nvSpPr>
        <p:spPr/>
        <p:txBody>
          <a:bodyPr vert="eaVert"/>
          <a:lstStyle/>
          <a:p>
            <a:pPr lvl="0"/>
            <a:r>
              <a:rPr lang="lv-LV"/>
              <a:t>Rediģēt šablona teksta stilus</a:t>
            </a:r>
          </a:p>
          <a:p>
            <a:pPr lvl="1"/>
            <a:r>
              <a:rPr lang="lv-LV"/>
              <a:t>Otrais līmenis</a:t>
            </a:r>
          </a:p>
          <a:p>
            <a:pPr lvl="2"/>
            <a:r>
              <a:rPr lang="lv-LV"/>
              <a:t>Trešais līmenis</a:t>
            </a:r>
          </a:p>
          <a:p>
            <a:pPr lvl="3"/>
            <a:r>
              <a:rPr lang="lv-LV"/>
              <a:t>Ceturtais līmenis</a:t>
            </a:r>
          </a:p>
          <a:p>
            <a:pPr lvl="4"/>
            <a:r>
              <a:rPr lang="lv-LV"/>
              <a:t>Piektais līmenis</a:t>
            </a:r>
            <a:endParaRPr lang="en-US" dirty="0"/>
          </a:p>
        </p:txBody>
      </p:sp>
      <p:sp>
        <p:nvSpPr>
          <p:cNvPr id="4" name="Date Placeholder 3"/>
          <p:cNvSpPr>
            <a:spLocks noGrp="1"/>
          </p:cNvSpPr>
          <p:nvPr>
            <p:ph type="dt" sz="half" idx="10"/>
          </p:nvPr>
        </p:nvSpPr>
        <p:spPr/>
        <p:txBody>
          <a:bodyPr/>
          <a:lstStyle/>
          <a:p>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5E48E9BD-F90F-4641-8FD8-89196CFB2936}" type="slidenum">
              <a:rPr lang="lv-LV" smtClean="0"/>
              <a:t>‹#›</a:t>
            </a:fld>
            <a:endParaRPr lang="lv-LV"/>
          </a:p>
        </p:txBody>
      </p:sp>
    </p:spTree>
    <p:extLst>
      <p:ext uri="{BB962C8B-B14F-4D97-AF65-F5344CB8AC3E}">
        <p14:creationId xmlns:p14="http://schemas.microsoft.com/office/powerpoint/2010/main" val="11663091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āls virsraksts un teksts">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lv-LV"/>
              <a:t>Rediģēt šablona virsraksta stilu</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lv-LV"/>
              <a:t>Rediģēt šablona teksta stilus</a:t>
            </a:r>
          </a:p>
          <a:p>
            <a:pPr lvl="1"/>
            <a:r>
              <a:rPr lang="lv-LV"/>
              <a:t>Otrais līmenis</a:t>
            </a:r>
          </a:p>
          <a:p>
            <a:pPr lvl="2"/>
            <a:r>
              <a:rPr lang="lv-LV"/>
              <a:t>Trešais līmenis</a:t>
            </a:r>
          </a:p>
          <a:p>
            <a:pPr lvl="3"/>
            <a:r>
              <a:rPr lang="lv-LV"/>
              <a:t>Ceturtais līmenis</a:t>
            </a:r>
          </a:p>
          <a:p>
            <a:pPr lvl="4"/>
            <a:r>
              <a:rPr lang="lv-LV"/>
              <a:t>Piektais līmenis</a:t>
            </a:r>
            <a:endParaRPr lang="en-US" dirty="0"/>
          </a:p>
        </p:txBody>
      </p:sp>
      <p:sp>
        <p:nvSpPr>
          <p:cNvPr id="4" name="Date Placeholder 3"/>
          <p:cNvSpPr>
            <a:spLocks noGrp="1"/>
          </p:cNvSpPr>
          <p:nvPr>
            <p:ph type="dt" sz="half" idx="10"/>
          </p:nvPr>
        </p:nvSpPr>
        <p:spPr/>
        <p:txBody>
          <a:bodyPr/>
          <a:lstStyle/>
          <a:p>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5E48E9BD-F90F-4641-8FD8-89196CFB2936}" type="slidenum">
              <a:rPr lang="lv-LV" smtClean="0"/>
              <a:t>‹#›</a:t>
            </a:fld>
            <a:endParaRPr lang="lv-LV"/>
          </a:p>
        </p:txBody>
      </p:sp>
    </p:spTree>
    <p:extLst>
      <p:ext uri="{BB962C8B-B14F-4D97-AF65-F5344CB8AC3E}">
        <p14:creationId xmlns:p14="http://schemas.microsoft.com/office/powerpoint/2010/main" val="15987676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Slide">
    <p:spTree>
      <p:nvGrpSpPr>
        <p:cNvPr id="1" name=""/>
        <p:cNvGrpSpPr/>
        <p:nvPr/>
      </p:nvGrpSpPr>
      <p:grpSpPr>
        <a:xfrm>
          <a:off x="0" y="0"/>
          <a:ext cx="0" cy="0"/>
          <a:chOff x="0" y="0"/>
          <a:chExt cx="0" cy="0"/>
        </a:xfrm>
      </p:grpSpPr>
      <p:pic>
        <p:nvPicPr>
          <p:cNvPr id="5"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682875" y="0"/>
            <a:ext cx="3778250" cy="416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7"/>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6621463"/>
            <a:ext cx="914400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itle 1"/>
          <p:cNvSpPr txBox="1">
            <a:spLocks/>
          </p:cNvSpPr>
          <p:nvPr userDrawn="1"/>
        </p:nvSpPr>
        <p:spPr>
          <a:xfrm>
            <a:off x="685800" y="4724400"/>
            <a:ext cx="7772400" cy="1036638"/>
          </a:xfrm>
          <a:prstGeom prst="rect">
            <a:avLst/>
          </a:prstGeom>
        </p:spPr>
        <p:txBody>
          <a:bodyPr lIns="93957" tIns="46979" rIns="93957" bIns="46979">
            <a:normAutofit/>
          </a:bodyPr>
          <a:lstStyle>
            <a:lvl1pPr algn="l" defTabSz="939575" rtl="0" eaLnBrk="1" latinLnBrk="0" hangingPunct="1">
              <a:spcBef>
                <a:spcPct val="0"/>
              </a:spcBef>
              <a:buNone/>
              <a:defRPr sz="2400" kern="1200">
                <a:solidFill>
                  <a:schemeClr val="tx1"/>
                </a:solidFill>
                <a:latin typeface="Times New Roman" panose="02020603050405020304" pitchFamily="18" charset="0"/>
                <a:ea typeface="+mj-ea"/>
                <a:cs typeface="Times New Roman" panose="02020603050405020304" pitchFamily="18" charset="0"/>
              </a:defRPr>
            </a:lvl1pPr>
          </a:lstStyle>
          <a:p>
            <a:pPr algn="ctr" fontAlgn="auto">
              <a:spcAft>
                <a:spcPts val="0"/>
              </a:spcAft>
              <a:defRPr/>
            </a:pPr>
            <a:endParaRPr lang="lv-LV" sz="1400" dirty="0">
              <a:latin typeface="Verdana" panose="020B0604030504040204" pitchFamily="34" charset="0"/>
              <a:ea typeface="Verdana" panose="020B0604030504040204" pitchFamily="34" charset="0"/>
              <a:cs typeface="Verdana" panose="020B0604030504040204" pitchFamily="34" charset="0"/>
            </a:endParaRPr>
          </a:p>
        </p:txBody>
      </p:sp>
      <p:sp>
        <p:nvSpPr>
          <p:cNvPr id="9" name="Title 1"/>
          <p:cNvSpPr>
            <a:spLocks noGrp="1"/>
          </p:cNvSpPr>
          <p:nvPr>
            <p:ph type="title"/>
          </p:nvPr>
        </p:nvSpPr>
        <p:spPr>
          <a:xfrm>
            <a:off x="685800" y="3505200"/>
            <a:ext cx="7772400" cy="960442"/>
          </a:xfrm>
        </p:spPr>
        <p:txBody>
          <a:bodyPr anchor="t">
            <a:normAutofit/>
          </a:bodyPr>
          <a:lstStyle>
            <a:lvl1pPr algn="ctr">
              <a:defRPr sz="3200" b="1" baseline="0">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18" name="Text Placeholder 17"/>
          <p:cNvSpPr>
            <a:spLocks noGrp="1"/>
          </p:cNvSpPr>
          <p:nvPr>
            <p:ph type="body" sz="quarter" idx="10"/>
          </p:nvPr>
        </p:nvSpPr>
        <p:spPr>
          <a:xfrm>
            <a:off x="685800" y="4724400"/>
            <a:ext cx="7772400" cy="914400"/>
          </a:xfrm>
        </p:spPr>
        <p:txBody>
          <a:bodyPr>
            <a:normAutofit/>
          </a:bodyPr>
          <a:lstStyle>
            <a:lvl1pPr marL="0" indent="0" algn="ctr">
              <a:buNone/>
              <a:defRPr sz="14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20" name="Text Placeholder 19"/>
          <p:cNvSpPr>
            <a:spLocks noGrp="1"/>
          </p:cNvSpPr>
          <p:nvPr>
            <p:ph type="body" sz="quarter" idx="11"/>
          </p:nvPr>
        </p:nvSpPr>
        <p:spPr>
          <a:xfrm>
            <a:off x="685800" y="5761038"/>
            <a:ext cx="7772400" cy="639762"/>
          </a:xfrm>
        </p:spPr>
        <p:txBody>
          <a:bodyPr>
            <a:normAutofit/>
          </a:bodyPr>
          <a:lstStyle>
            <a:lvl1pPr marL="0" indent="0" algn="ctr">
              <a:buNone/>
              <a:defRPr sz="14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Tree>
    <p:extLst>
      <p:ext uri="{BB962C8B-B14F-4D97-AF65-F5344CB8AC3E}">
        <p14:creationId xmlns:p14="http://schemas.microsoft.com/office/powerpoint/2010/main" val="423080329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pic>
        <p:nvPicPr>
          <p:cNvPr id="6"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96863"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590800" y="381000"/>
            <a:ext cx="6096000" cy="1036642"/>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dirty="0"/>
              <a:t>Click to edit Master title style</a:t>
            </a:r>
          </a:p>
        </p:txBody>
      </p:sp>
      <p:sp>
        <p:nvSpPr>
          <p:cNvPr id="3" name="Content Placeholder 2"/>
          <p:cNvSpPr>
            <a:spLocks noGrp="1"/>
          </p:cNvSpPr>
          <p:nvPr>
            <p:ph idx="1"/>
          </p:nvPr>
        </p:nvSpPr>
        <p:spPr>
          <a:xfrm>
            <a:off x="2590800" y="1752600"/>
            <a:ext cx="6096000" cy="4373573"/>
          </a:xfrm>
        </p:spPr>
        <p:txBody>
          <a:bodyPr>
            <a:normAutofit/>
          </a:bodyPr>
          <a:lstStyle>
            <a:lvl1pPr marL="0" indent="0">
              <a:buNone/>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Times New Roman" panose="02020603050405020304" pitchFamily="18" charset="0"/>
                <a:cs typeface="Times New Roman" panose="02020603050405020304" pitchFamily="18" charset="0"/>
              </a:defRPr>
            </a:lvl2pPr>
            <a:lvl3pPr>
              <a:defRPr sz="2000">
                <a:latin typeface="Times New Roman" panose="02020603050405020304" pitchFamily="18" charset="0"/>
                <a:cs typeface="Times New Roman" panose="02020603050405020304" pitchFamily="18" charset="0"/>
              </a:defRPr>
            </a:lvl3pPr>
            <a:lvl4pPr>
              <a:defRPr sz="2000">
                <a:latin typeface="Times New Roman" panose="02020603050405020304" pitchFamily="18" charset="0"/>
                <a:cs typeface="Times New Roman" panose="02020603050405020304" pitchFamily="18" charset="0"/>
              </a:defRPr>
            </a:lvl4pPr>
            <a:lvl5pPr>
              <a:defRPr sz="2000">
                <a:latin typeface="Times New Roman" panose="02020603050405020304" pitchFamily="18" charset="0"/>
                <a:cs typeface="Times New Roman" panose="02020603050405020304" pitchFamily="18" charset="0"/>
              </a:defRPr>
            </a:lvl5pPr>
          </a:lstStyle>
          <a:p>
            <a:pPr lvl="0"/>
            <a:r>
              <a:rPr lang="en-US"/>
              <a:t>Click to edit Master text styles</a:t>
            </a:r>
          </a:p>
        </p:txBody>
      </p:sp>
      <p:sp>
        <p:nvSpPr>
          <p:cNvPr id="24"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25"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7" name="Slide Number Placeholder 22"/>
          <p:cNvSpPr>
            <a:spLocks noGrp="1"/>
          </p:cNvSpPr>
          <p:nvPr>
            <p:ph type="sldNum" sz="quarter" idx="13"/>
          </p:nvPr>
        </p:nvSpPr>
        <p:spPr>
          <a:xfrm>
            <a:off x="8534400" y="6324600"/>
            <a:ext cx="304800" cy="304800"/>
          </a:xfrm>
        </p:spPr>
        <p:txBody>
          <a:bodyPr/>
          <a:lstStyle>
            <a:lvl1pPr>
              <a:defRPr sz="1000">
                <a:latin typeface="Verdana" panose="020B0604030504040204" pitchFamily="34" charset="0"/>
              </a:defRPr>
            </a:lvl1pPr>
          </a:lstStyle>
          <a:p>
            <a:fld id="{16958F2D-AC00-4C1B-B4B6-6EA253E745C5}" type="slidenum">
              <a:rPr lang="en-US" altLang="lv-LV"/>
              <a:pPr/>
              <a:t>‹#›</a:t>
            </a:fld>
            <a:endParaRPr lang="en-US" altLang="lv-LV"/>
          </a:p>
        </p:txBody>
      </p:sp>
    </p:spTree>
    <p:extLst>
      <p:ext uri="{BB962C8B-B14F-4D97-AF65-F5344CB8AC3E}">
        <p14:creationId xmlns:p14="http://schemas.microsoft.com/office/powerpoint/2010/main" val="121964918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pic>
        <p:nvPicPr>
          <p:cNvPr id="5" name="Picture 6"/>
          <p:cNvPicPr>
            <a:picLocks noChangeAspect="1"/>
          </p:cNvPicPr>
          <p:nvPr/>
        </p:nvPicPr>
        <p:blipFill>
          <a:blip r:embed="rId2" cstate="print"/>
          <a:srcRect/>
          <a:stretch>
            <a:fillRect/>
          </a:stretch>
        </p:blipFill>
        <p:spPr bwMode="auto">
          <a:xfrm>
            <a:off x="2682875" y="0"/>
            <a:ext cx="3778250" cy="4165600"/>
          </a:xfrm>
          <a:prstGeom prst="rect">
            <a:avLst/>
          </a:prstGeom>
          <a:noFill/>
          <a:ln w="9525">
            <a:noFill/>
            <a:miter lim="800000"/>
            <a:headEnd/>
            <a:tailEnd/>
          </a:ln>
        </p:spPr>
      </p:pic>
      <p:pic>
        <p:nvPicPr>
          <p:cNvPr id="6" name="Picture 7"/>
          <p:cNvPicPr>
            <a:picLocks noChangeAspect="1"/>
          </p:cNvPicPr>
          <p:nvPr/>
        </p:nvPicPr>
        <p:blipFill>
          <a:blip r:embed="rId3" cstate="print"/>
          <a:srcRect/>
          <a:stretch>
            <a:fillRect/>
          </a:stretch>
        </p:blipFill>
        <p:spPr bwMode="auto">
          <a:xfrm>
            <a:off x="0" y="6621463"/>
            <a:ext cx="9144000" cy="246062"/>
          </a:xfrm>
          <a:prstGeom prst="rect">
            <a:avLst/>
          </a:prstGeom>
          <a:noFill/>
          <a:ln w="9525">
            <a:noFill/>
            <a:miter lim="800000"/>
            <a:headEnd/>
            <a:tailEnd/>
          </a:ln>
        </p:spPr>
      </p:pic>
      <p:sp>
        <p:nvSpPr>
          <p:cNvPr id="7" name="Title 1"/>
          <p:cNvSpPr txBox="1">
            <a:spLocks/>
          </p:cNvSpPr>
          <p:nvPr/>
        </p:nvSpPr>
        <p:spPr>
          <a:xfrm>
            <a:off x="685800" y="4724400"/>
            <a:ext cx="7772400" cy="1036638"/>
          </a:xfrm>
          <a:prstGeom prst="rect">
            <a:avLst/>
          </a:prstGeom>
        </p:spPr>
        <p:txBody>
          <a:bodyPr lIns="93957" tIns="46979" rIns="93957" bIns="46979">
            <a:normAutofit/>
          </a:bodyPr>
          <a:lstStyle>
            <a:lvl1pPr algn="l" defTabSz="939575" rtl="0" eaLnBrk="1" latinLnBrk="0" hangingPunct="1">
              <a:spcBef>
                <a:spcPct val="0"/>
              </a:spcBef>
              <a:buNone/>
              <a:defRPr sz="2400" kern="1200">
                <a:solidFill>
                  <a:schemeClr val="tx1"/>
                </a:solidFill>
                <a:latin typeface="Times New Roman" panose="02020603050405020304" pitchFamily="18" charset="0"/>
                <a:ea typeface="+mj-ea"/>
                <a:cs typeface="Times New Roman" panose="02020603050405020304" pitchFamily="18" charset="0"/>
              </a:defRPr>
            </a:lvl1pPr>
          </a:lstStyle>
          <a:p>
            <a:pPr algn="ctr" fontAlgn="auto">
              <a:spcAft>
                <a:spcPts val="0"/>
              </a:spcAft>
              <a:defRPr/>
            </a:pPr>
            <a:endParaRPr lang="lv-LV" sz="1400" dirty="0">
              <a:latin typeface="Verdana" panose="020B0604030504040204" pitchFamily="34" charset="0"/>
              <a:ea typeface="Verdana" panose="020B0604030504040204" pitchFamily="34" charset="0"/>
              <a:cs typeface="Verdana" panose="020B0604030504040204" pitchFamily="34" charset="0"/>
            </a:endParaRPr>
          </a:p>
        </p:txBody>
      </p:sp>
      <p:sp>
        <p:nvSpPr>
          <p:cNvPr id="9" name="Title 1"/>
          <p:cNvSpPr>
            <a:spLocks noGrp="1"/>
          </p:cNvSpPr>
          <p:nvPr>
            <p:ph type="title" hasCustomPrompt="1"/>
          </p:nvPr>
        </p:nvSpPr>
        <p:spPr>
          <a:xfrm>
            <a:off x="685800" y="3505200"/>
            <a:ext cx="7772400" cy="960442"/>
          </a:xfrm>
          <a:prstGeom prst="rect">
            <a:avLst/>
          </a:prstGeom>
        </p:spPr>
        <p:txBody>
          <a:bodyPr anchor="t">
            <a:normAutofit/>
          </a:bodyPr>
          <a:lstStyle>
            <a:lvl1pPr algn="ctr">
              <a:defRPr sz="3200" b="1" baseline="0">
                <a:latin typeface="Verdana" panose="020B0604030504040204" pitchFamily="34" charset="0"/>
                <a:ea typeface="Verdana" panose="020B0604030504040204" pitchFamily="34" charset="0"/>
                <a:cs typeface="Verdana" panose="020B0604030504040204" pitchFamily="34" charset="0"/>
              </a:defRPr>
            </a:lvl1pPr>
          </a:lstStyle>
          <a:p>
            <a:r>
              <a:rPr lang="lv-LV" dirty="0"/>
              <a:t>Nosaukums</a:t>
            </a:r>
            <a:endParaRPr lang="en-US" dirty="0"/>
          </a:p>
        </p:txBody>
      </p:sp>
      <p:sp>
        <p:nvSpPr>
          <p:cNvPr id="18" name="Text Placeholder 17"/>
          <p:cNvSpPr>
            <a:spLocks noGrp="1"/>
          </p:cNvSpPr>
          <p:nvPr>
            <p:ph type="body" sz="quarter" idx="10" hasCustomPrompt="1"/>
          </p:nvPr>
        </p:nvSpPr>
        <p:spPr>
          <a:xfrm>
            <a:off x="685800" y="5257800"/>
            <a:ext cx="7772400" cy="457200"/>
          </a:xfrm>
          <a:prstGeom prst="rect">
            <a:avLst/>
          </a:prstGeom>
        </p:spPr>
        <p:txBody>
          <a:bodyPr>
            <a:normAutofit/>
          </a:bodyPr>
          <a:lstStyle>
            <a:lvl1pPr marL="0" indent="0" algn="ctr">
              <a:buNone/>
              <a:defRPr sz="1400" baseline="0">
                <a:latin typeface="Verdana" panose="020B0604030504040204" pitchFamily="34" charset="0"/>
                <a:ea typeface="Verdana" panose="020B0604030504040204" pitchFamily="34" charset="0"/>
                <a:cs typeface="Verdana" panose="020B0604030504040204" pitchFamily="34" charset="0"/>
              </a:defRPr>
            </a:lvl1pPr>
          </a:lstStyle>
          <a:p>
            <a:pPr lvl="0"/>
            <a:r>
              <a:rPr lang="lv-LV" dirty="0"/>
              <a:t>Vārds, uzvārds, amats, kontaktinformācija</a:t>
            </a:r>
            <a:endParaRPr lang="en-US" dirty="0"/>
          </a:p>
        </p:txBody>
      </p:sp>
      <p:sp>
        <p:nvSpPr>
          <p:cNvPr id="20" name="Text Placeholder 19"/>
          <p:cNvSpPr>
            <a:spLocks noGrp="1"/>
          </p:cNvSpPr>
          <p:nvPr>
            <p:ph type="body" sz="quarter" idx="11" hasCustomPrompt="1"/>
          </p:nvPr>
        </p:nvSpPr>
        <p:spPr>
          <a:xfrm>
            <a:off x="685800" y="5943600"/>
            <a:ext cx="7772400" cy="457200"/>
          </a:xfrm>
          <a:prstGeom prst="rect">
            <a:avLst/>
          </a:prstGeom>
        </p:spPr>
        <p:txBody>
          <a:bodyPr>
            <a:normAutofit/>
          </a:bodyPr>
          <a:lstStyle>
            <a:lvl1pPr marL="0" indent="0" algn="ctr">
              <a:buNone/>
              <a:defRPr sz="1400">
                <a:latin typeface="Verdana" panose="020B0604030504040204" pitchFamily="34" charset="0"/>
                <a:ea typeface="Verdana" panose="020B0604030504040204" pitchFamily="34" charset="0"/>
                <a:cs typeface="Verdana" panose="020B0604030504040204" pitchFamily="34" charset="0"/>
              </a:defRPr>
            </a:lvl1pPr>
          </a:lstStyle>
          <a:p>
            <a:pPr lvl="0"/>
            <a:r>
              <a:rPr lang="lv-LV" dirty="0"/>
              <a:t>Datums, vieta</a:t>
            </a:r>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6" name="Picture 6"/>
          <p:cNvPicPr>
            <a:picLocks noChangeAspect="1"/>
          </p:cNvPicPr>
          <p:nvPr/>
        </p:nvPicPr>
        <p:blipFill>
          <a:blip r:embed="rId2" cstate="print"/>
          <a:srcRect/>
          <a:stretch>
            <a:fillRect/>
          </a:stretch>
        </p:blipFill>
        <p:spPr bwMode="auto">
          <a:xfrm>
            <a:off x="296863" y="0"/>
            <a:ext cx="1760537" cy="1957388"/>
          </a:xfrm>
          <a:prstGeom prst="rect">
            <a:avLst/>
          </a:prstGeom>
          <a:noFill/>
          <a:ln w="9525">
            <a:noFill/>
            <a:miter lim="800000"/>
            <a:headEnd/>
            <a:tailEnd/>
          </a:ln>
        </p:spPr>
      </p:pic>
      <p:sp>
        <p:nvSpPr>
          <p:cNvPr id="2" name="Title 1"/>
          <p:cNvSpPr>
            <a:spLocks noGrp="1"/>
          </p:cNvSpPr>
          <p:nvPr>
            <p:ph type="title" hasCustomPrompt="1"/>
          </p:nvPr>
        </p:nvSpPr>
        <p:spPr>
          <a:xfrm>
            <a:off x="2590800" y="381000"/>
            <a:ext cx="6096000" cy="1036642"/>
          </a:xfrm>
          <a:prstGeom prst="rect">
            <a:avLst/>
          </a:prstGeom>
        </p:spPr>
        <p:txBody>
          <a:bodyPr anchor="t">
            <a:normAutofit/>
          </a:bodyPr>
          <a:lstStyle>
            <a:lvl1pPr algn="l">
              <a:defRPr sz="2800" b="1">
                <a:latin typeface="Verdana" panose="020B0604030504040204" pitchFamily="34" charset="0"/>
                <a:ea typeface="Verdana" panose="020B0604030504040204" pitchFamily="34" charset="0"/>
                <a:cs typeface="Verdana" panose="020B0604030504040204" pitchFamily="34" charset="0"/>
              </a:defRPr>
            </a:lvl1pPr>
          </a:lstStyle>
          <a:p>
            <a:r>
              <a:rPr lang="lv-LV" dirty="0"/>
              <a:t>Virsraksts</a:t>
            </a:r>
            <a:endParaRPr lang="en-US" dirty="0"/>
          </a:p>
        </p:txBody>
      </p:sp>
      <p:sp>
        <p:nvSpPr>
          <p:cNvPr id="3" name="Content Placeholder 2"/>
          <p:cNvSpPr>
            <a:spLocks noGrp="1"/>
          </p:cNvSpPr>
          <p:nvPr>
            <p:ph idx="1" hasCustomPrompt="1"/>
          </p:nvPr>
        </p:nvSpPr>
        <p:spPr>
          <a:xfrm>
            <a:off x="2590800" y="1752600"/>
            <a:ext cx="6096000" cy="4373573"/>
          </a:xfrm>
          <a:prstGeom prst="rect">
            <a:avLst/>
          </a:prstGeom>
        </p:spPr>
        <p:txBody>
          <a:bodyPr>
            <a:normAutofit/>
          </a:bodyPr>
          <a:lstStyle>
            <a:lvl1pPr marL="0" indent="0">
              <a:buNone/>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Times New Roman" panose="02020603050405020304" pitchFamily="18" charset="0"/>
                <a:cs typeface="Times New Roman" panose="02020603050405020304" pitchFamily="18" charset="0"/>
              </a:defRPr>
            </a:lvl2pPr>
            <a:lvl3pPr>
              <a:defRPr sz="2000">
                <a:latin typeface="Times New Roman" panose="02020603050405020304" pitchFamily="18" charset="0"/>
                <a:cs typeface="Times New Roman" panose="02020603050405020304" pitchFamily="18" charset="0"/>
              </a:defRPr>
            </a:lvl3pPr>
            <a:lvl4pPr>
              <a:defRPr sz="2000">
                <a:latin typeface="Times New Roman" panose="02020603050405020304" pitchFamily="18" charset="0"/>
                <a:cs typeface="Times New Roman" panose="02020603050405020304" pitchFamily="18" charset="0"/>
              </a:defRPr>
            </a:lvl4pPr>
            <a:lvl5pPr>
              <a:defRPr sz="2000">
                <a:latin typeface="Times New Roman" panose="02020603050405020304" pitchFamily="18" charset="0"/>
                <a:cs typeface="Times New Roman" panose="02020603050405020304" pitchFamily="18" charset="0"/>
              </a:defRPr>
            </a:lvl5pPr>
          </a:lstStyle>
          <a:p>
            <a:pPr lvl="0"/>
            <a:r>
              <a:rPr lang="lv-LV" dirty="0"/>
              <a:t>Teksts/attēls</a:t>
            </a:r>
            <a:endParaRPr lang="en-US" dirty="0"/>
          </a:p>
        </p:txBody>
      </p:sp>
      <p:sp>
        <p:nvSpPr>
          <p:cNvPr id="7" name="Slide Number Placeholder 22"/>
          <p:cNvSpPr>
            <a:spLocks noGrp="1"/>
          </p:cNvSpPr>
          <p:nvPr>
            <p:ph type="sldNum" sz="quarter" idx="13"/>
          </p:nvPr>
        </p:nvSpPr>
        <p:spPr>
          <a:xfrm>
            <a:off x="8534400" y="6324600"/>
            <a:ext cx="304800" cy="304800"/>
          </a:xfrm>
          <a:prstGeom prst="rect">
            <a:avLst/>
          </a:prstGeom>
        </p:spPr>
        <p:txBody>
          <a:bodyPr/>
          <a:lstStyle>
            <a:lvl1pPr>
              <a:defRPr sz="1000">
                <a:latin typeface="Verdana" pitchFamily="34" charset="0"/>
              </a:defRPr>
            </a:lvl1pPr>
          </a:lstStyle>
          <a:p>
            <a:pPr>
              <a:defRPr/>
            </a:pPr>
            <a:fld id="{AA6F98BF-875E-48EF-96F1-2541DF0970B2}" type="slidenum">
              <a:rPr lang="en-US"/>
              <a:pPr>
                <a:defRPr/>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pic>
        <p:nvPicPr>
          <p:cNvPr id="4" name="Picture 6"/>
          <p:cNvPicPr>
            <a:picLocks noChangeAspect="1"/>
          </p:cNvPicPr>
          <p:nvPr/>
        </p:nvPicPr>
        <p:blipFill>
          <a:blip r:embed="rId2" cstate="print"/>
          <a:srcRect/>
          <a:stretch>
            <a:fillRect/>
          </a:stretch>
        </p:blipFill>
        <p:spPr bwMode="auto">
          <a:xfrm>
            <a:off x="296875" y="3"/>
            <a:ext cx="1760537" cy="1957388"/>
          </a:xfrm>
          <a:prstGeom prst="rect">
            <a:avLst/>
          </a:prstGeom>
          <a:noFill/>
          <a:ln w="9525">
            <a:noFill/>
            <a:miter lim="800000"/>
            <a:headEnd/>
            <a:tailEnd/>
          </a:ln>
        </p:spPr>
      </p:pic>
      <p:sp>
        <p:nvSpPr>
          <p:cNvPr id="5" name="Slide Number Placeholder 22"/>
          <p:cNvSpPr>
            <a:spLocks noGrp="1"/>
          </p:cNvSpPr>
          <p:nvPr>
            <p:ph type="sldNum" sz="quarter" idx="13"/>
          </p:nvPr>
        </p:nvSpPr>
        <p:spPr>
          <a:xfrm>
            <a:off x="8534400" y="6324600"/>
            <a:ext cx="304800" cy="304800"/>
          </a:xfrm>
          <a:prstGeom prst="rect">
            <a:avLst/>
          </a:prstGeom>
        </p:spPr>
        <p:txBody>
          <a:bodyPr/>
          <a:lstStyle>
            <a:lvl1pPr>
              <a:defRPr sz="1000">
                <a:latin typeface="Verdana" pitchFamily="34" charset="0"/>
              </a:defRPr>
            </a:lvl1pPr>
          </a:lstStyle>
          <a:p>
            <a:pPr>
              <a:defRPr/>
            </a:pPr>
            <a:fld id="{57EC6F95-FADD-4599-B865-708B93C1FF5D}" type="slidenum">
              <a:rPr lang="en-US"/>
              <a:pPr>
                <a:defRPr/>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pic>
        <p:nvPicPr>
          <p:cNvPr id="4" name="Picture 7"/>
          <p:cNvPicPr>
            <a:picLocks noChangeAspect="1"/>
          </p:cNvPicPr>
          <p:nvPr/>
        </p:nvPicPr>
        <p:blipFill>
          <a:blip r:embed="rId2" cstate="print"/>
          <a:srcRect/>
          <a:stretch>
            <a:fillRect/>
          </a:stretch>
        </p:blipFill>
        <p:spPr bwMode="auto">
          <a:xfrm>
            <a:off x="0" y="6621463"/>
            <a:ext cx="9144000" cy="246062"/>
          </a:xfrm>
          <a:prstGeom prst="rect">
            <a:avLst/>
          </a:prstGeom>
          <a:noFill/>
          <a:ln w="9525">
            <a:noFill/>
            <a:miter lim="800000"/>
            <a:headEnd/>
            <a:tailEnd/>
          </a:ln>
        </p:spPr>
      </p:pic>
      <p:pic>
        <p:nvPicPr>
          <p:cNvPr id="5" name="Picture 6"/>
          <p:cNvPicPr>
            <a:picLocks noChangeAspect="1"/>
          </p:cNvPicPr>
          <p:nvPr/>
        </p:nvPicPr>
        <p:blipFill>
          <a:blip r:embed="rId3" cstate="print"/>
          <a:srcRect/>
          <a:stretch>
            <a:fillRect/>
          </a:stretch>
        </p:blipFill>
        <p:spPr bwMode="auto">
          <a:xfrm>
            <a:off x="2682875" y="0"/>
            <a:ext cx="3778250" cy="4165600"/>
          </a:xfrm>
          <a:prstGeom prst="rect">
            <a:avLst/>
          </a:prstGeom>
          <a:noFill/>
          <a:ln w="9525">
            <a:noFill/>
            <a:miter lim="800000"/>
            <a:headEnd/>
            <a:tailEnd/>
          </a:ln>
        </p:spPr>
      </p:pic>
      <p:sp>
        <p:nvSpPr>
          <p:cNvPr id="10" name="Text Placeholder 19"/>
          <p:cNvSpPr>
            <a:spLocks noGrp="1"/>
          </p:cNvSpPr>
          <p:nvPr>
            <p:ph type="body" sz="quarter" idx="11" hasCustomPrompt="1"/>
          </p:nvPr>
        </p:nvSpPr>
        <p:spPr>
          <a:xfrm>
            <a:off x="685800" y="5943600"/>
            <a:ext cx="7772400" cy="457200"/>
          </a:xfrm>
          <a:prstGeom prst="rect">
            <a:avLst/>
          </a:prstGeom>
        </p:spPr>
        <p:txBody>
          <a:bodyPr>
            <a:normAutofit/>
          </a:bodyPr>
          <a:lstStyle>
            <a:lvl1pPr marL="0" indent="0" algn="ctr">
              <a:buNone/>
              <a:defRPr sz="1400">
                <a:latin typeface="Verdana" panose="020B0604030504040204" pitchFamily="34" charset="0"/>
                <a:ea typeface="Verdana" panose="020B0604030504040204" pitchFamily="34" charset="0"/>
                <a:cs typeface="Verdana" panose="020B0604030504040204" pitchFamily="34" charset="0"/>
              </a:defRPr>
            </a:lvl1pPr>
          </a:lstStyle>
          <a:p>
            <a:pPr lvl="0"/>
            <a:r>
              <a:rPr lang="lv-LV" dirty="0"/>
              <a:t>Datums, vieta</a:t>
            </a:r>
            <a:endParaRPr lang="en-US" dirty="0"/>
          </a:p>
        </p:txBody>
      </p:sp>
      <p:sp>
        <p:nvSpPr>
          <p:cNvPr id="7" name="Text Placeholder 17"/>
          <p:cNvSpPr>
            <a:spLocks noGrp="1"/>
          </p:cNvSpPr>
          <p:nvPr>
            <p:ph type="body" sz="quarter" idx="12" hasCustomPrompt="1"/>
          </p:nvPr>
        </p:nvSpPr>
        <p:spPr>
          <a:xfrm>
            <a:off x="685800" y="3581400"/>
            <a:ext cx="7772400" cy="914400"/>
          </a:xfrm>
          <a:prstGeom prst="rect">
            <a:avLst/>
          </a:prstGeom>
        </p:spPr>
        <p:txBody>
          <a:bodyPr>
            <a:normAutofit/>
          </a:bodyPr>
          <a:lstStyle>
            <a:lvl1pPr marL="0" indent="0" algn="ctr">
              <a:buNone/>
              <a:defRPr sz="2800" b="1" baseline="0">
                <a:latin typeface="Verdana" panose="020B0604030504040204" pitchFamily="34" charset="0"/>
                <a:ea typeface="Verdana" panose="020B0604030504040204" pitchFamily="34" charset="0"/>
                <a:cs typeface="Verdana" panose="020B0604030504040204" pitchFamily="34" charset="0"/>
              </a:defRPr>
            </a:lvl1pPr>
          </a:lstStyle>
          <a:p>
            <a:pPr lvl="0"/>
            <a:r>
              <a:rPr lang="lv-LV" dirty="0"/>
              <a:t>Paldies!</a:t>
            </a:r>
            <a:endParaRPr lang="en-US" dirty="0"/>
          </a:p>
        </p:txBody>
      </p:sp>
      <p:sp>
        <p:nvSpPr>
          <p:cNvPr id="8" name="Text Placeholder 19"/>
          <p:cNvSpPr>
            <a:spLocks noGrp="1"/>
          </p:cNvSpPr>
          <p:nvPr>
            <p:ph type="body" sz="quarter" idx="13" hasCustomPrompt="1"/>
          </p:nvPr>
        </p:nvSpPr>
        <p:spPr>
          <a:xfrm>
            <a:off x="685800" y="5334000"/>
            <a:ext cx="7772400" cy="457200"/>
          </a:xfrm>
          <a:prstGeom prst="rect">
            <a:avLst/>
          </a:prstGeom>
        </p:spPr>
        <p:txBody>
          <a:bodyPr>
            <a:normAutofit/>
          </a:bodyPr>
          <a:lstStyle>
            <a:lvl1pPr marL="0" indent="0" algn="ctr">
              <a:buNone/>
              <a:defRPr sz="1400" baseline="0">
                <a:latin typeface="Verdana" panose="020B0604030504040204" pitchFamily="34" charset="0"/>
                <a:ea typeface="Verdana" panose="020B0604030504040204" pitchFamily="34" charset="0"/>
                <a:cs typeface="Verdana" panose="020B0604030504040204" pitchFamily="34" charset="0"/>
              </a:defRPr>
            </a:lvl1pPr>
          </a:lstStyle>
          <a:p>
            <a:pPr lvl="0"/>
            <a:r>
              <a:rPr lang="lv-LV" dirty="0"/>
              <a:t>Vārds, uzvārds, amats, kontaktinformācija</a:t>
            </a:r>
            <a:endParaRPr lang="en-US"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lv-LV"/>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lv-LV"/>
          </a:p>
        </p:txBody>
      </p:sp>
      <p:sp>
        <p:nvSpPr>
          <p:cNvPr id="4" name="Date Placeholder 3"/>
          <p:cNvSpPr>
            <a:spLocks noGrp="1"/>
          </p:cNvSpPr>
          <p:nvPr>
            <p:ph type="dt" sz="half" idx="10"/>
          </p:nvPr>
        </p:nvSpPr>
        <p:spPr/>
        <p:txBody>
          <a:bodyPr/>
          <a:lstStyle/>
          <a:p>
            <a:fld id="{58BCF260-EB06-448D-8E17-84778FCAB138}" type="datetimeFigureOut">
              <a:rPr lang="lv-LV" smtClean="0"/>
              <a:t>24.02.2022</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C867627F-8A0B-49B5-BC99-2972CF4CD037}" type="slidenum">
              <a:rPr lang="lv-LV" smtClean="0"/>
              <a:t>‹#›</a:t>
            </a:fld>
            <a:endParaRPr lang="lv-LV"/>
          </a:p>
        </p:txBody>
      </p:sp>
    </p:spTree>
    <p:extLst>
      <p:ext uri="{BB962C8B-B14F-4D97-AF65-F5344CB8AC3E}">
        <p14:creationId xmlns:p14="http://schemas.microsoft.com/office/powerpoint/2010/main" val="591510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Virsraksts un satur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a:t>Rediģēt šablona virsraksta stilu</a:t>
            </a:r>
            <a:endParaRPr lang="en-US" dirty="0"/>
          </a:p>
        </p:txBody>
      </p:sp>
      <p:sp>
        <p:nvSpPr>
          <p:cNvPr id="3" name="Content Placeholder 2"/>
          <p:cNvSpPr>
            <a:spLocks noGrp="1"/>
          </p:cNvSpPr>
          <p:nvPr>
            <p:ph idx="1"/>
          </p:nvPr>
        </p:nvSpPr>
        <p:spPr/>
        <p:txBody>
          <a:bodyPr/>
          <a:lstStyle/>
          <a:p>
            <a:pPr lvl="0"/>
            <a:r>
              <a:rPr lang="lv-LV"/>
              <a:t>Rediģēt šablona teksta stilus</a:t>
            </a:r>
          </a:p>
          <a:p>
            <a:pPr lvl="1"/>
            <a:r>
              <a:rPr lang="lv-LV"/>
              <a:t>Otrais līmenis</a:t>
            </a:r>
          </a:p>
          <a:p>
            <a:pPr lvl="2"/>
            <a:r>
              <a:rPr lang="lv-LV"/>
              <a:t>Trešais līmenis</a:t>
            </a:r>
          </a:p>
          <a:p>
            <a:pPr lvl="3"/>
            <a:r>
              <a:rPr lang="lv-LV"/>
              <a:t>Ceturtais līmenis</a:t>
            </a:r>
          </a:p>
          <a:p>
            <a:pPr lvl="4"/>
            <a:r>
              <a:rPr lang="lv-LV"/>
              <a:t>Piektais līmenis</a:t>
            </a:r>
            <a:endParaRPr lang="en-US" dirty="0"/>
          </a:p>
        </p:txBody>
      </p:sp>
      <p:sp>
        <p:nvSpPr>
          <p:cNvPr id="4" name="Date Placeholder 3"/>
          <p:cNvSpPr>
            <a:spLocks noGrp="1"/>
          </p:cNvSpPr>
          <p:nvPr>
            <p:ph type="dt" sz="half" idx="10"/>
          </p:nvPr>
        </p:nvSpPr>
        <p:spPr/>
        <p:txBody>
          <a:bodyPr/>
          <a:lstStyle/>
          <a:p>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5E48E9BD-F90F-4641-8FD8-89196CFB2936}" type="slidenum">
              <a:rPr lang="lv-LV" smtClean="0"/>
              <a:t>‹#›</a:t>
            </a:fld>
            <a:endParaRPr lang="lv-LV"/>
          </a:p>
        </p:txBody>
      </p:sp>
    </p:spTree>
    <p:extLst>
      <p:ext uri="{BB962C8B-B14F-4D97-AF65-F5344CB8AC3E}">
        <p14:creationId xmlns:p14="http://schemas.microsoft.com/office/powerpoint/2010/main" val="800598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adaļas galvene">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lv-LV"/>
              <a:t>Rediģēt šablona virsraksta stilu</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lv-LV"/>
              <a:t>Rediģēt šablona teksta stilus</a:t>
            </a:r>
          </a:p>
        </p:txBody>
      </p:sp>
      <p:sp>
        <p:nvSpPr>
          <p:cNvPr id="4" name="Date Placeholder 3"/>
          <p:cNvSpPr>
            <a:spLocks noGrp="1"/>
          </p:cNvSpPr>
          <p:nvPr>
            <p:ph type="dt" sz="half" idx="10"/>
          </p:nvPr>
        </p:nvSpPr>
        <p:spPr/>
        <p:txBody>
          <a:bodyPr/>
          <a:lstStyle/>
          <a:p>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5E48E9BD-F90F-4641-8FD8-89196CFB2936}" type="slidenum">
              <a:rPr lang="lv-LV" smtClean="0"/>
              <a:t>‹#›</a:t>
            </a:fld>
            <a:endParaRPr lang="lv-LV"/>
          </a:p>
        </p:txBody>
      </p:sp>
    </p:spTree>
    <p:extLst>
      <p:ext uri="{BB962C8B-B14F-4D97-AF65-F5344CB8AC3E}">
        <p14:creationId xmlns:p14="http://schemas.microsoft.com/office/powerpoint/2010/main" val="29809573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ivi satura blok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a:t>Rediģēt šablona virsraksta stilu</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lv-LV"/>
              <a:t>Rediģēt šablona teksta stilus</a:t>
            </a:r>
          </a:p>
          <a:p>
            <a:pPr lvl="1"/>
            <a:r>
              <a:rPr lang="lv-LV"/>
              <a:t>Otrais līmenis</a:t>
            </a:r>
          </a:p>
          <a:p>
            <a:pPr lvl="2"/>
            <a:r>
              <a:rPr lang="lv-LV"/>
              <a:t>Trešais līmenis</a:t>
            </a:r>
          </a:p>
          <a:p>
            <a:pPr lvl="3"/>
            <a:r>
              <a:rPr lang="lv-LV"/>
              <a:t>Ceturtais līmenis</a:t>
            </a:r>
          </a:p>
          <a:p>
            <a:pPr lvl="4"/>
            <a:r>
              <a:rPr lang="lv-LV"/>
              <a:t>Piektais līmenis</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lv-LV"/>
              <a:t>Rediģēt šablona teksta stilus</a:t>
            </a:r>
          </a:p>
          <a:p>
            <a:pPr lvl="1"/>
            <a:r>
              <a:rPr lang="lv-LV"/>
              <a:t>Otrais līmenis</a:t>
            </a:r>
          </a:p>
          <a:p>
            <a:pPr lvl="2"/>
            <a:r>
              <a:rPr lang="lv-LV"/>
              <a:t>Trešais līmenis</a:t>
            </a:r>
          </a:p>
          <a:p>
            <a:pPr lvl="3"/>
            <a:r>
              <a:rPr lang="lv-LV"/>
              <a:t>Ceturtais līmenis</a:t>
            </a:r>
          </a:p>
          <a:p>
            <a:pPr lvl="4"/>
            <a:r>
              <a:rPr lang="lv-LV"/>
              <a:t>Piektais līmenis</a:t>
            </a:r>
            <a:endParaRPr lang="en-US" dirty="0"/>
          </a:p>
        </p:txBody>
      </p:sp>
      <p:sp>
        <p:nvSpPr>
          <p:cNvPr id="5" name="Date Placeholder 4"/>
          <p:cNvSpPr>
            <a:spLocks noGrp="1"/>
          </p:cNvSpPr>
          <p:nvPr>
            <p:ph type="dt" sz="half" idx="10"/>
          </p:nvPr>
        </p:nvSpPr>
        <p:spPr/>
        <p:txBody>
          <a:bodyPr/>
          <a:lstStyle/>
          <a:p>
            <a:endParaRPr lang="lv-LV"/>
          </a:p>
        </p:txBody>
      </p:sp>
      <p:sp>
        <p:nvSpPr>
          <p:cNvPr id="6" name="Footer Placeholder 5"/>
          <p:cNvSpPr>
            <a:spLocks noGrp="1"/>
          </p:cNvSpPr>
          <p:nvPr>
            <p:ph type="ftr" sz="quarter" idx="11"/>
          </p:nvPr>
        </p:nvSpPr>
        <p:spPr/>
        <p:txBody>
          <a:bodyPr/>
          <a:lstStyle/>
          <a:p>
            <a:endParaRPr lang="lv-LV"/>
          </a:p>
        </p:txBody>
      </p:sp>
      <p:sp>
        <p:nvSpPr>
          <p:cNvPr id="7" name="Slide Number Placeholder 6"/>
          <p:cNvSpPr>
            <a:spLocks noGrp="1"/>
          </p:cNvSpPr>
          <p:nvPr>
            <p:ph type="sldNum" sz="quarter" idx="12"/>
          </p:nvPr>
        </p:nvSpPr>
        <p:spPr/>
        <p:txBody>
          <a:bodyPr/>
          <a:lstStyle/>
          <a:p>
            <a:fld id="{5E48E9BD-F90F-4641-8FD8-89196CFB2936}" type="slidenum">
              <a:rPr lang="lv-LV" smtClean="0"/>
              <a:t>‹#›</a:t>
            </a:fld>
            <a:endParaRPr lang="lv-LV"/>
          </a:p>
        </p:txBody>
      </p:sp>
    </p:spTree>
    <p:extLst>
      <p:ext uri="{BB962C8B-B14F-4D97-AF65-F5344CB8AC3E}">
        <p14:creationId xmlns:p14="http://schemas.microsoft.com/office/powerpoint/2010/main" val="42629561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līdzinājums">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lv-LV"/>
              <a:t>Rediģēt šablona virsraksta stilu</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v-LV"/>
              <a:t>Rediģēt šablona teksta stilus</a:t>
            </a:r>
          </a:p>
        </p:txBody>
      </p:sp>
      <p:sp>
        <p:nvSpPr>
          <p:cNvPr id="4" name="Content Placeholder 3"/>
          <p:cNvSpPr>
            <a:spLocks noGrp="1"/>
          </p:cNvSpPr>
          <p:nvPr>
            <p:ph sz="half" idx="2"/>
          </p:nvPr>
        </p:nvSpPr>
        <p:spPr>
          <a:xfrm>
            <a:off x="629842" y="2505075"/>
            <a:ext cx="3868340" cy="3684588"/>
          </a:xfrm>
        </p:spPr>
        <p:txBody>
          <a:bodyPr/>
          <a:lstStyle/>
          <a:p>
            <a:pPr lvl="0"/>
            <a:r>
              <a:rPr lang="lv-LV"/>
              <a:t>Rediģēt šablona teksta stilus</a:t>
            </a:r>
          </a:p>
          <a:p>
            <a:pPr lvl="1"/>
            <a:r>
              <a:rPr lang="lv-LV"/>
              <a:t>Otrais līmenis</a:t>
            </a:r>
          </a:p>
          <a:p>
            <a:pPr lvl="2"/>
            <a:r>
              <a:rPr lang="lv-LV"/>
              <a:t>Trešais līmenis</a:t>
            </a:r>
          </a:p>
          <a:p>
            <a:pPr lvl="3"/>
            <a:r>
              <a:rPr lang="lv-LV"/>
              <a:t>Ceturtais līmenis</a:t>
            </a:r>
          </a:p>
          <a:p>
            <a:pPr lvl="4"/>
            <a:r>
              <a:rPr lang="lv-LV"/>
              <a:t>Piektais līmenis</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v-LV"/>
              <a:t>Rediģēt šablona teksta stilus</a:t>
            </a:r>
          </a:p>
        </p:txBody>
      </p:sp>
      <p:sp>
        <p:nvSpPr>
          <p:cNvPr id="6" name="Content Placeholder 5"/>
          <p:cNvSpPr>
            <a:spLocks noGrp="1"/>
          </p:cNvSpPr>
          <p:nvPr>
            <p:ph sz="quarter" idx="4"/>
          </p:nvPr>
        </p:nvSpPr>
        <p:spPr>
          <a:xfrm>
            <a:off x="4629150" y="2505075"/>
            <a:ext cx="3887391" cy="3684588"/>
          </a:xfrm>
        </p:spPr>
        <p:txBody>
          <a:bodyPr/>
          <a:lstStyle/>
          <a:p>
            <a:pPr lvl="0"/>
            <a:r>
              <a:rPr lang="lv-LV"/>
              <a:t>Rediģēt šablona teksta stilus</a:t>
            </a:r>
          </a:p>
          <a:p>
            <a:pPr lvl="1"/>
            <a:r>
              <a:rPr lang="lv-LV"/>
              <a:t>Otrais līmenis</a:t>
            </a:r>
          </a:p>
          <a:p>
            <a:pPr lvl="2"/>
            <a:r>
              <a:rPr lang="lv-LV"/>
              <a:t>Trešais līmenis</a:t>
            </a:r>
          </a:p>
          <a:p>
            <a:pPr lvl="3"/>
            <a:r>
              <a:rPr lang="lv-LV"/>
              <a:t>Ceturtais līmenis</a:t>
            </a:r>
          </a:p>
          <a:p>
            <a:pPr lvl="4"/>
            <a:r>
              <a:rPr lang="lv-LV"/>
              <a:t>Piektais līmenis</a:t>
            </a:r>
            <a:endParaRPr lang="en-US" dirty="0"/>
          </a:p>
        </p:txBody>
      </p:sp>
      <p:sp>
        <p:nvSpPr>
          <p:cNvPr id="7" name="Date Placeholder 6"/>
          <p:cNvSpPr>
            <a:spLocks noGrp="1"/>
          </p:cNvSpPr>
          <p:nvPr>
            <p:ph type="dt" sz="half" idx="10"/>
          </p:nvPr>
        </p:nvSpPr>
        <p:spPr/>
        <p:txBody>
          <a:bodyPr/>
          <a:lstStyle/>
          <a:p>
            <a:endParaRPr lang="lv-LV"/>
          </a:p>
        </p:txBody>
      </p:sp>
      <p:sp>
        <p:nvSpPr>
          <p:cNvPr id="8" name="Footer Placeholder 7"/>
          <p:cNvSpPr>
            <a:spLocks noGrp="1"/>
          </p:cNvSpPr>
          <p:nvPr>
            <p:ph type="ftr" sz="quarter" idx="11"/>
          </p:nvPr>
        </p:nvSpPr>
        <p:spPr/>
        <p:txBody>
          <a:bodyPr/>
          <a:lstStyle/>
          <a:p>
            <a:endParaRPr lang="lv-LV"/>
          </a:p>
        </p:txBody>
      </p:sp>
      <p:sp>
        <p:nvSpPr>
          <p:cNvPr id="9" name="Slide Number Placeholder 8"/>
          <p:cNvSpPr>
            <a:spLocks noGrp="1"/>
          </p:cNvSpPr>
          <p:nvPr>
            <p:ph type="sldNum" sz="quarter" idx="12"/>
          </p:nvPr>
        </p:nvSpPr>
        <p:spPr/>
        <p:txBody>
          <a:bodyPr/>
          <a:lstStyle/>
          <a:p>
            <a:fld id="{5E48E9BD-F90F-4641-8FD8-89196CFB2936}" type="slidenum">
              <a:rPr lang="lv-LV" smtClean="0"/>
              <a:t>‹#›</a:t>
            </a:fld>
            <a:endParaRPr lang="lv-LV"/>
          </a:p>
        </p:txBody>
      </p:sp>
    </p:spTree>
    <p:extLst>
      <p:ext uri="{BB962C8B-B14F-4D97-AF65-F5344CB8AC3E}">
        <p14:creationId xmlns:p14="http://schemas.microsoft.com/office/powerpoint/2010/main" val="9175197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kai virsrakst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a:t>Rediģēt šablona virsraksta stilu</a:t>
            </a:r>
            <a:endParaRPr lang="en-US" dirty="0"/>
          </a:p>
        </p:txBody>
      </p:sp>
      <p:sp>
        <p:nvSpPr>
          <p:cNvPr id="3" name="Date Placeholder 2"/>
          <p:cNvSpPr>
            <a:spLocks noGrp="1"/>
          </p:cNvSpPr>
          <p:nvPr>
            <p:ph type="dt" sz="half" idx="10"/>
          </p:nvPr>
        </p:nvSpPr>
        <p:spPr/>
        <p:txBody>
          <a:bodyPr/>
          <a:lstStyle/>
          <a:p>
            <a:endParaRPr lang="lv-LV"/>
          </a:p>
        </p:txBody>
      </p:sp>
      <p:sp>
        <p:nvSpPr>
          <p:cNvPr id="4" name="Footer Placeholder 3"/>
          <p:cNvSpPr>
            <a:spLocks noGrp="1"/>
          </p:cNvSpPr>
          <p:nvPr>
            <p:ph type="ftr" sz="quarter" idx="11"/>
          </p:nvPr>
        </p:nvSpPr>
        <p:spPr/>
        <p:txBody>
          <a:bodyPr/>
          <a:lstStyle/>
          <a:p>
            <a:endParaRPr lang="lv-LV"/>
          </a:p>
        </p:txBody>
      </p:sp>
      <p:sp>
        <p:nvSpPr>
          <p:cNvPr id="5" name="Slide Number Placeholder 4"/>
          <p:cNvSpPr>
            <a:spLocks noGrp="1"/>
          </p:cNvSpPr>
          <p:nvPr>
            <p:ph type="sldNum" sz="quarter" idx="12"/>
          </p:nvPr>
        </p:nvSpPr>
        <p:spPr/>
        <p:txBody>
          <a:bodyPr/>
          <a:lstStyle/>
          <a:p>
            <a:fld id="{5E48E9BD-F90F-4641-8FD8-89196CFB2936}" type="slidenum">
              <a:rPr lang="lv-LV" smtClean="0"/>
              <a:t>‹#›</a:t>
            </a:fld>
            <a:endParaRPr lang="lv-LV"/>
          </a:p>
        </p:txBody>
      </p:sp>
    </p:spTree>
    <p:extLst>
      <p:ext uri="{BB962C8B-B14F-4D97-AF65-F5344CB8AC3E}">
        <p14:creationId xmlns:p14="http://schemas.microsoft.com/office/powerpoint/2010/main" val="18610243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ukšs">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lv-LV"/>
          </a:p>
        </p:txBody>
      </p:sp>
      <p:sp>
        <p:nvSpPr>
          <p:cNvPr id="3" name="Footer Placeholder 2"/>
          <p:cNvSpPr>
            <a:spLocks noGrp="1"/>
          </p:cNvSpPr>
          <p:nvPr>
            <p:ph type="ftr" sz="quarter" idx="11"/>
          </p:nvPr>
        </p:nvSpPr>
        <p:spPr/>
        <p:txBody>
          <a:bodyPr/>
          <a:lstStyle/>
          <a:p>
            <a:endParaRPr lang="lv-LV"/>
          </a:p>
        </p:txBody>
      </p:sp>
      <p:sp>
        <p:nvSpPr>
          <p:cNvPr id="4" name="Slide Number Placeholder 3"/>
          <p:cNvSpPr>
            <a:spLocks noGrp="1"/>
          </p:cNvSpPr>
          <p:nvPr>
            <p:ph type="sldNum" sz="quarter" idx="12"/>
          </p:nvPr>
        </p:nvSpPr>
        <p:spPr/>
        <p:txBody>
          <a:bodyPr/>
          <a:lstStyle/>
          <a:p>
            <a:fld id="{5E48E9BD-F90F-4641-8FD8-89196CFB2936}" type="slidenum">
              <a:rPr lang="lv-LV" smtClean="0"/>
              <a:t>‹#›</a:t>
            </a:fld>
            <a:endParaRPr lang="lv-LV"/>
          </a:p>
        </p:txBody>
      </p:sp>
    </p:spTree>
    <p:extLst>
      <p:ext uri="{BB962C8B-B14F-4D97-AF65-F5344CB8AC3E}">
        <p14:creationId xmlns:p14="http://schemas.microsoft.com/office/powerpoint/2010/main" val="23072916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Saturs ar parakstu">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lv-LV"/>
              <a:t>Rediģēt šablona virsraksta stilu</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lv-LV"/>
              <a:t>Rediģēt šablona teksta stilus</a:t>
            </a:r>
          </a:p>
          <a:p>
            <a:pPr lvl="1"/>
            <a:r>
              <a:rPr lang="lv-LV"/>
              <a:t>Otrais līmenis</a:t>
            </a:r>
          </a:p>
          <a:p>
            <a:pPr lvl="2"/>
            <a:r>
              <a:rPr lang="lv-LV"/>
              <a:t>Trešais līmenis</a:t>
            </a:r>
          </a:p>
          <a:p>
            <a:pPr lvl="3"/>
            <a:r>
              <a:rPr lang="lv-LV"/>
              <a:t>Ceturtais līmenis</a:t>
            </a:r>
          </a:p>
          <a:p>
            <a:pPr lvl="4"/>
            <a:r>
              <a:rPr lang="lv-LV"/>
              <a:t>Piektais līmenis</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lv-LV"/>
              <a:t>Rediģēt šablona teksta stilus</a:t>
            </a:r>
          </a:p>
        </p:txBody>
      </p:sp>
      <p:sp>
        <p:nvSpPr>
          <p:cNvPr id="5" name="Date Placeholder 4"/>
          <p:cNvSpPr>
            <a:spLocks noGrp="1"/>
          </p:cNvSpPr>
          <p:nvPr>
            <p:ph type="dt" sz="half" idx="10"/>
          </p:nvPr>
        </p:nvSpPr>
        <p:spPr/>
        <p:txBody>
          <a:bodyPr/>
          <a:lstStyle/>
          <a:p>
            <a:endParaRPr lang="lv-LV"/>
          </a:p>
        </p:txBody>
      </p:sp>
      <p:sp>
        <p:nvSpPr>
          <p:cNvPr id="6" name="Footer Placeholder 5"/>
          <p:cNvSpPr>
            <a:spLocks noGrp="1"/>
          </p:cNvSpPr>
          <p:nvPr>
            <p:ph type="ftr" sz="quarter" idx="11"/>
          </p:nvPr>
        </p:nvSpPr>
        <p:spPr/>
        <p:txBody>
          <a:bodyPr/>
          <a:lstStyle/>
          <a:p>
            <a:endParaRPr lang="lv-LV"/>
          </a:p>
        </p:txBody>
      </p:sp>
      <p:sp>
        <p:nvSpPr>
          <p:cNvPr id="7" name="Slide Number Placeholder 6"/>
          <p:cNvSpPr>
            <a:spLocks noGrp="1"/>
          </p:cNvSpPr>
          <p:nvPr>
            <p:ph type="sldNum" sz="quarter" idx="12"/>
          </p:nvPr>
        </p:nvSpPr>
        <p:spPr/>
        <p:txBody>
          <a:bodyPr/>
          <a:lstStyle/>
          <a:p>
            <a:fld id="{5E48E9BD-F90F-4641-8FD8-89196CFB2936}" type="slidenum">
              <a:rPr lang="lv-LV" smtClean="0"/>
              <a:t>‹#›</a:t>
            </a:fld>
            <a:endParaRPr lang="lv-LV"/>
          </a:p>
        </p:txBody>
      </p:sp>
    </p:spTree>
    <p:extLst>
      <p:ext uri="{BB962C8B-B14F-4D97-AF65-F5344CB8AC3E}">
        <p14:creationId xmlns:p14="http://schemas.microsoft.com/office/powerpoint/2010/main" val="26824532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ttēls ar parakstu">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lv-LV"/>
              <a:t>Rediģēt šablona virsraksta stilu</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lv-LV"/>
              <a:t>Noklikšķiniet uz ikonas, lai pievienotu attēlu</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lv-LV"/>
              <a:t>Rediģēt šablona teksta stilus</a:t>
            </a:r>
          </a:p>
        </p:txBody>
      </p:sp>
      <p:sp>
        <p:nvSpPr>
          <p:cNvPr id="5" name="Date Placeholder 4"/>
          <p:cNvSpPr>
            <a:spLocks noGrp="1"/>
          </p:cNvSpPr>
          <p:nvPr>
            <p:ph type="dt" sz="half" idx="10"/>
          </p:nvPr>
        </p:nvSpPr>
        <p:spPr/>
        <p:txBody>
          <a:bodyPr/>
          <a:lstStyle/>
          <a:p>
            <a:endParaRPr lang="lv-LV"/>
          </a:p>
        </p:txBody>
      </p:sp>
      <p:sp>
        <p:nvSpPr>
          <p:cNvPr id="6" name="Footer Placeholder 5"/>
          <p:cNvSpPr>
            <a:spLocks noGrp="1"/>
          </p:cNvSpPr>
          <p:nvPr>
            <p:ph type="ftr" sz="quarter" idx="11"/>
          </p:nvPr>
        </p:nvSpPr>
        <p:spPr/>
        <p:txBody>
          <a:bodyPr/>
          <a:lstStyle/>
          <a:p>
            <a:endParaRPr lang="lv-LV"/>
          </a:p>
        </p:txBody>
      </p:sp>
      <p:sp>
        <p:nvSpPr>
          <p:cNvPr id="7" name="Slide Number Placeholder 6"/>
          <p:cNvSpPr>
            <a:spLocks noGrp="1"/>
          </p:cNvSpPr>
          <p:nvPr>
            <p:ph type="sldNum" sz="quarter" idx="12"/>
          </p:nvPr>
        </p:nvSpPr>
        <p:spPr/>
        <p:txBody>
          <a:bodyPr/>
          <a:lstStyle/>
          <a:p>
            <a:fld id="{5E48E9BD-F90F-4641-8FD8-89196CFB2936}" type="slidenum">
              <a:rPr lang="lv-LV" smtClean="0"/>
              <a:t>‹#›</a:t>
            </a:fld>
            <a:endParaRPr lang="lv-LV"/>
          </a:p>
        </p:txBody>
      </p:sp>
    </p:spTree>
    <p:extLst>
      <p:ext uri="{BB962C8B-B14F-4D97-AF65-F5344CB8AC3E}">
        <p14:creationId xmlns:p14="http://schemas.microsoft.com/office/powerpoint/2010/main" val="11531811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6.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theme" Target="../theme/theme2.xml"/><Relationship Id="rId5" Type="http://schemas.openxmlformats.org/officeDocument/2006/relationships/slideLayout" Target="../slideLayouts/slideLayout18.xml"/><Relationship Id="rId4" Type="http://schemas.openxmlformats.org/officeDocument/2006/relationships/slideLayout" Target="../slideLayouts/slideLayout1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lv-LV"/>
              <a:t>Rediģēt šablona virsraksta stilu</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lv-LV"/>
              <a:t>Rediģēt šablona teksta stilus</a:t>
            </a:r>
          </a:p>
          <a:p>
            <a:pPr lvl="1"/>
            <a:r>
              <a:rPr lang="lv-LV"/>
              <a:t>Otrais līmenis</a:t>
            </a:r>
          </a:p>
          <a:p>
            <a:pPr lvl="2"/>
            <a:r>
              <a:rPr lang="lv-LV"/>
              <a:t>Trešais līmenis</a:t>
            </a:r>
          </a:p>
          <a:p>
            <a:pPr lvl="3"/>
            <a:r>
              <a:rPr lang="lv-LV"/>
              <a:t>Ceturtais līmenis</a:t>
            </a:r>
          </a:p>
          <a:p>
            <a:pPr lvl="4"/>
            <a:r>
              <a:rPr lang="lv-LV"/>
              <a:t>Piektais līmenis</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lv-LV"/>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lv-LV"/>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E48E9BD-F90F-4641-8FD8-89196CFB2936}" type="slidenum">
              <a:rPr lang="lv-LV" smtClean="0"/>
              <a:t>‹#›</a:t>
            </a:fld>
            <a:endParaRPr lang="lv-LV"/>
          </a:p>
        </p:txBody>
      </p:sp>
    </p:spTree>
    <p:extLst>
      <p:ext uri="{BB962C8B-B14F-4D97-AF65-F5344CB8AC3E}">
        <p14:creationId xmlns:p14="http://schemas.microsoft.com/office/powerpoint/2010/main" val="262000841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730" r:id="rId1"/>
    <p:sldLayoutId id="2147483731" r:id="rId2"/>
    <p:sldLayoutId id="2147483736" r:id="rId3"/>
    <p:sldLayoutId id="2147483738" r:id="rId4"/>
    <p:sldLayoutId id="2147483739" r:id="rId5"/>
  </p:sldLayoutIdLst>
  <p:hf hdr="0" ftr="0" dt="0"/>
  <p:txStyles>
    <p:titleStyle>
      <a:lvl1pPr algn="ctr" defTabSz="938213" rtl="0" eaLnBrk="0" fontAlgn="base" hangingPunct="0">
        <a:spcBef>
          <a:spcPct val="0"/>
        </a:spcBef>
        <a:spcAft>
          <a:spcPct val="0"/>
        </a:spcAft>
        <a:defRPr sz="4500" kern="1200">
          <a:solidFill>
            <a:schemeClr val="tx1"/>
          </a:solidFill>
          <a:latin typeface="+mj-lt"/>
          <a:ea typeface="MS PGothic" pitchFamily="34" charset="-128"/>
          <a:cs typeface="+mj-cs"/>
        </a:defRPr>
      </a:lvl1pPr>
      <a:lvl2pPr algn="ctr" defTabSz="938213" rtl="0" eaLnBrk="0" fontAlgn="base" hangingPunct="0">
        <a:spcBef>
          <a:spcPct val="0"/>
        </a:spcBef>
        <a:spcAft>
          <a:spcPct val="0"/>
        </a:spcAft>
        <a:defRPr sz="4500">
          <a:solidFill>
            <a:schemeClr val="tx1"/>
          </a:solidFill>
          <a:latin typeface="Times New Roman" pitchFamily="18" charset="0"/>
          <a:ea typeface="MS PGothic" pitchFamily="34" charset="-128"/>
        </a:defRPr>
      </a:lvl2pPr>
      <a:lvl3pPr algn="ctr" defTabSz="938213" rtl="0" eaLnBrk="0" fontAlgn="base" hangingPunct="0">
        <a:spcBef>
          <a:spcPct val="0"/>
        </a:spcBef>
        <a:spcAft>
          <a:spcPct val="0"/>
        </a:spcAft>
        <a:defRPr sz="4500">
          <a:solidFill>
            <a:schemeClr val="tx1"/>
          </a:solidFill>
          <a:latin typeface="Times New Roman" pitchFamily="18" charset="0"/>
          <a:ea typeface="MS PGothic" pitchFamily="34" charset="-128"/>
        </a:defRPr>
      </a:lvl3pPr>
      <a:lvl4pPr algn="ctr" defTabSz="938213" rtl="0" eaLnBrk="0" fontAlgn="base" hangingPunct="0">
        <a:spcBef>
          <a:spcPct val="0"/>
        </a:spcBef>
        <a:spcAft>
          <a:spcPct val="0"/>
        </a:spcAft>
        <a:defRPr sz="4500">
          <a:solidFill>
            <a:schemeClr val="tx1"/>
          </a:solidFill>
          <a:latin typeface="Times New Roman" pitchFamily="18" charset="0"/>
          <a:ea typeface="MS PGothic" pitchFamily="34" charset="-128"/>
        </a:defRPr>
      </a:lvl4pPr>
      <a:lvl5pPr algn="ctr" defTabSz="938213" rtl="0" eaLnBrk="0" fontAlgn="base" hangingPunct="0">
        <a:spcBef>
          <a:spcPct val="0"/>
        </a:spcBef>
        <a:spcAft>
          <a:spcPct val="0"/>
        </a:spcAft>
        <a:defRPr sz="4500">
          <a:solidFill>
            <a:schemeClr val="tx1"/>
          </a:solidFill>
          <a:latin typeface="Times New Roman" pitchFamily="18" charset="0"/>
          <a:ea typeface="MS PGothic" pitchFamily="34" charset="-128"/>
        </a:defRPr>
      </a:lvl5pPr>
      <a:lvl6pPr marL="457200" algn="ctr" defTabSz="938213" rtl="0" eaLnBrk="1" fontAlgn="base" hangingPunct="1">
        <a:spcBef>
          <a:spcPct val="0"/>
        </a:spcBef>
        <a:spcAft>
          <a:spcPct val="0"/>
        </a:spcAft>
        <a:defRPr sz="4500">
          <a:solidFill>
            <a:schemeClr val="tx1"/>
          </a:solidFill>
          <a:latin typeface="Times New Roman" pitchFamily="18" charset="0"/>
        </a:defRPr>
      </a:lvl6pPr>
      <a:lvl7pPr marL="914400" algn="ctr" defTabSz="938213" rtl="0" eaLnBrk="1" fontAlgn="base" hangingPunct="1">
        <a:spcBef>
          <a:spcPct val="0"/>
        </a:spcBef>
        <a:spcAft>
          <a:spcPct val="0"/>
        </a:spcAft>
        <a:defRPr sz="4500">
          <a:solidFill>
            <a:schemeClr val="tx1"/>
          </a:solidFill>
          <a:latin typeface="Times New Roman" pitchFamily="18" charset="0"/>
        </a:defRPr>
      </a:lvl7pPr>
      <a:lvl8pPr marL="1371600" algn="ctr" defTabSz="938213" rtl="0" eaLnBrk="1" fontAlgn="base" hangingPunct="1">
        <a:spcBef>
          <a:spcPct val="0"/>
        </a:spcBef>
        <a:spcAft>
          <a:spcPct val="0"/>
        </a:spcAft>
        <a:defRPr sz="4500">
          <a:solidFill>
            <a:schemeClr val="tx1"/>
          </a:solidFill>
          <a:latin typeface="Times New Roman" pitchFamily="18" charset="0"/>
        </a:defRPr>
      </a:lvl8pPr>
      <a:lvl9pPr marL="1828800" algn="ctr" defTabSz="938213" rtl="0" eaLnBrk="1" fontAlgn="base" hangingPunct="1">
        <a:spcBef>
          <a:spcPct val="0"/>
        </a:spcBef>
        <a:spcAft>
          <a:spcPct val="0"/>
        </a:spcAft>
        <a:defRPr sz="4500">
          <a:solidFill>
            <a:schemeClr val="tx1"/>
          </a:solidFill>
          <a:latin typeface="Times New Roman" pitchFamily="18" charset="0"/>
        </a:defRPr>
      </a:lvl9pPr>
    </p:titleStyle>
    <p:bodyStyle>
      <a:lvl1pPr marL="350838" indent="-350838" algn="l" defTabSz="938213" rtl="0" eaLnBrk="0" fontAlgn="base" hangingPunct="0">
        <a:spcBef>
          <a:spcPct val="20000"/>
        </a:spcBef>
        <a:spcAft>
          <a:spcPct val="0"/>
        </a:spcAft>
        <a:buFont typeface="Arial" pitchFamily="34" charset="0"/>
        <a:buChar char="•"/>
        <a:defRPr sz="3300" kern="1200">
          <a:solidFill>
            <a:schemeClr val="tx1"/>
          </a:solidFill>
          <a:latin typeface="+mn-lt"/>
          <a:ea typeface="MS PGothic" pitchFamily="34" charset="-128"/>
          <a:cs typeface="+mn-cs"/>
        </a:defRPr>
      </a:lvl1pPr>
      <a:lvl2pPr marL="762000" indent="-292100" algn="l" defTabSz="938213" rtl="0" eaLnBrk="0" fontAlgn="base" hangingPunct="0">
        <a:spcBef>
          <a:spcPct val="20000"/>
        </a:spcBef>
        <a:spcAft>
          <a:spcPct val="0"/>
        </a:spcAft>
        <a:buFont typeface="Arial" pitchFamily="34" charset="0"/>
        <a:buChar char="–"/>
        <a:defRPr sz="2900" kern="1200">
          <a:solidFill>
            <a:schemeClr val="tx1"/>
          </a:solidFill>
          <a:latin typeface="+mn-lt"/>
          <a:ea typeface="MS PGothic" pitchFamily="34" charset="-128"/>
          <a:cs typeface="+mn-cs"/>
        </a:defRPr>
      </a:lvl2pPr>
      <a:lvl3pPr marL="1173163" indent="-233363" algn="l" defTabSz="938213" rtl="0" eaLnBrk="0" fontAlgn="base" hangingPunct="0">
        <a:spcBef>
          <a:spcPct val="20000"/>
        </a:spcBef>
        <a:spcAft>
          <a:spcPct val="0"/>
        </a:spcAft>
        <a:buFont typeface="Arial" pitchFamily="34" charset="0"/>
        <a:buChar char="•"/>
        <a:defRPr sz="2500" kern="1200">
          <a:solidFill>
            <a:schemeClr val="tx1"/>
          </a:solidFill>
          <a:latin typeface="+mn-lt"/>
          <a:ea typeface="MS PGothic" pitchFamily="34" charset="-128"/>
          <a:cs typeface="+mn-cs"/>
        </a:defRPr>
      </a:lvl3pPr>
      <a:lvl4pPr marL="1643063" indent="-233363" algn="l" defTabSz="938213" rtl="0" eaLnBrk="0" fontAlgn="base" hangingPunct="0">
        <a:spcBef>
          <a:spcPct val="20000"/>
        </a:spcBef>
        <a:spcAft>
          <a:spcPct val="0"/>
        </a:spcAft>
        <a:buFont typeface="Arial" pitchFamily="34" charset="0"/>
        <a:buChar char="–"/>
        <a:defRPr sz="1900" kern="1200">
          <a:solidFill>
            <a:schemeClr val="tx1"/>
          </a:solidFill>
          <a:latin typeface="+mn-lt"/>
          <a:ea typeface="MS PGothic" pitchFamily="34" charset="-128"/>
          <a:cs typeface="+mn-cs"/>
        </a:defRPr>
      </a:lvl4pPr>
      <a:lvl5pPr marL="2112963" indent="-233363" algn="l" defTabSz="938213" rtl="0" eaLnBrk="0" fontAlgn="base" hangingPunct="0">
        <a:spcBef>
          <a:spcPct val="20000"/>
        </a:spcBef>
        <a:spcAft>
          <a:spcPct val="0"/>
        </a:spcAft>
        <a:buFont typeface="Arial" pitchFamily="34" charset="0"/>
        <a:buChar char="»"/>
        <a:defRPr sz="1900" kern="1200">
          <a:solidFill>
            <a:schemeClr val="tx1"/>
          </a:solidFill>
          <a:latin typeface="+mn-lt"/>
          <a:ea typeface="MS PGothic" pitchFamily="34" charset="-128"/>
          <a:cs typeface="+mn-cs"/>
        </a:defRPr>
      </a:lvl5pPr>
      <a:lvl6pPr marL="2583835"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6pPr>
      <a:lvl7pPr marL="3053622"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7pPr>
      <a:lvl8pPr marL="3523412"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8pPr>
      <a:lvl9pPr marL="3993197"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9pPr>
    </p:bodyStyle>
    <p:otherStyle>
      <a:defPPr>
        <a:defRPr lang="en-US"/>
      </a:defPPr>
      <a:lvl1pPr marL="0" algn="l" defTabSz="939575" rtl="0" eaLnBrk="1" latinLnBrk="0" hangingPunct="1">
        <a:defRPr sz="1700" kern="1200">
          <a:solidFill>
            <a:schemeClr val="tx1"/>
          </a:solidFill>
          <a:latin typeface="+mn-lt"/>
          <a:ea typeface="+mn-ea"/>
          <a:cs typeface="+mn-cs"/>
        </a:defRPr>
      </a:lvl1pPr>
      <a:lvl2pPr marL="469788" algn="l" defTabSz="939575" rtl="0" eaLnBrk="1" latinLnBrk="0" hangingPunct="1">
        <a:defRPr sz="1700" kern="1200">
          <a:solidFill>
            <a:schemeClr val="tx1"/>
          </a:solidFill>
          <a:latin typeface="+mn-lt"/>
          <a:ea typeface="+mn-ea"/>
          <a:cs typeface="+mn-cs"/>
        </a:defRPr>
      </a:lvl2pPr>
      <a:lvl3pPr marL="939575" algn="l" defTabSz="939575" rtl="0" eaLnBrk="1" latinLnBrk="0" hangingPunct="1">
        <a:defRPr sz="1700" kern="1200">
          <a:solidFill>
            <a:schemeClr val="tx1"/>
          </a:solidFill>
          <a:latin typeface="+mn-lt"/>
          <a:ea typeface="+mn-ea"/>
          <a:cs typeface="+mn-cs"/>
        </a:defRPr>
      </a:lvl3pPr>
      <a:lvl4pPr marL="1409365" algn="l" defTabSz="939575" rtl="0" eaLnBrk="1" latinLnBrk="0" hangingPunct="1">
        <a:defRPr sz="1700" kern="1200">
          <a:solidFill>
            <a:schemeClr val="tx1"/>
          </a:solidFill>
          <a:latin typeface="+mn-lt"/>
          <a:ea typeface="+mn-ea"/>
          <a:cs typeface="+mn-cs"/>
        </a:defRPr>
      </a:lvl4pPr>
      <a:lvl5pPr marL="1879152" algn="l" defTabSz="939575" rtl="0" eaLnBrk="1" latinLnBrk="0" hangingPunct="1">
        <a:defRPr sz="1700" kern="1200">
          <a:solidFill>
            <a:schemeClr val="tx1"/>
          </a:solidFill>
          <a:latin typeface="+mn-lt"/>
          <a:ea typeface="+mn-ea"/>
          <a:cs typeface="+mn-cs"/>
        </a:defRPr>
      </a:lvl5pPr>
      <a:lvl6pPr marL="2348940" algn="l" defTabSz="939575" rtl="0" eaLnBrk="1" latinLnBrk="0" hangingPunct="1">
        <a:defRPr sz="1700" kern="1200">
          <a:solidFill>
            <a:schemeClr val="tx1"/>
          </a:solidFill>
          <a:latin typeface="+mn-lt"/>
          <a:ea typeface="+mn-ea"/>
          <a:cs typeface="+mn-cs"/>
        </a:defRPr>
      </a:lvl6pPr>
      <a:lvl7pPr marL="2818729" algn="l" defTabSz="939575" rtl="0" eaLnBrk="1" latinLnBrk="0" hangingPunct="1">
        <a:defRPr sz="1700" kern="1200">
          <a:solidFill>
            <a:schemeClr val="tx1"/>
          </a:solidFill>
          <a:latin typeface="+mn-lt"/>
          <a:ea typeface="+mn-ea"/>
          <a:cs typeface="+mn-cs"/>
        </a:defRPr>
      </a:lvl7pPr>
      <a:lvl8pPr marL="3288515" algn="l" defTabSz="939575" rtl="0" eaLnBrk="1" latinLnBrk="0" hangingPunct="1">
        <a:defRPr sz="1700" kern="1200">
          <a:solidFill>
            <a:schemeClr val="tx1"/>
          </a:solidFill>
          <a:latin typeface="+mn-lt"/>
          <a:ea typeface="+mn-ea"/>
          <a:cs typeface="+mn-cs"/>
        </a:defRPr>
      </a:lvl8pPr>
      <a:lvl9pPr marL="3758305" algn="l" defTabSz="939575" rtl="0" eaLnBrk="1" latinLnBrk="0" hangingPunct="1">
        <a:defRPr sz="17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19FBF8C7-AC5B-45C6-89B0-C9873F91D19D}"/>
              </a:ext>
            </a:extLst>
          </p:cNvPr>
          <p:cNvSpPr>
            <a:spLocks noGrp="1"/>
          </p:cNvSpPr>
          <p:nvPr>
            <p:ph type="title"/>
          </p:nvPr>
        </p:nvSpPr>
        <p:spPr>
          <a:xfrm>
            <a:off x="685800" y="2966762"/>
            <a:ext cx="7772400" cy="1498880"/>
          </a:xfrm>
        </p:spPr>
        <p:txBody>
          <a:bodyPr>
            <a:normAutofit/>
          </a:bodyPr>
          <a:lstStyle/>
          <a:p>
            <a:r>
              <a:rPr lang="lv-LV" dirty="0"/>
              <a:t>Ieguldījums mediju vides stiprināšanā</a:t>
            </a:r>
          </a:p>
        </p:txBody>
      </p:sp>
      <p:sp>
        <p:nvSpPr>
          <p:cNvPr id="3" name="Teksta vietturis 2">
            <a:extLst>
              <a:ext uri="{FF2B5EF4-FFF2-40B4-BE49-F238E27FC236}">
                <a16:creationId xmlns:a16="http://schemas.microsoft.com/office/drawing/2014/main" id="{1BFCE61F-5CEA-4CE5-88D0-1B027507C3AD}"/>
              </a:ext>
            </a:extLst>
          </p:cNvPr>
          <p:cNvSpPr>
            <a:spLocks noGrp="1"/>
          </p:cNvSpPr>
          <p:nvPr>
            <p:ph type="body" sz="quarter" idx="10"/>
          </p:nvPr>
        </p:nvSpPr>
        <p:spPr/>
        <p:txBody>
          <a:bodyPr vert="horz" lIns="91440" tIns="45720" rIns="91440" bIns="45720" rtlCol="0" anchor="t">
            <a:normAutofit/>
          </a:bodyPr>
          <a:lstStyle/>
          <a:p>
            <a:endParaRPr lang="lv-LV" dirty="0">
              <a:latin typeface="Verdana"/>
              <a:ea typeface="Verdana"/>
              <a:cs typeface="Verdana"/>
            </a:endParaRPr>
          </a:p>
        </p:txBody>
      </p:sp>
      <p:sp>
        <p:nvSpPr>
          <p:cNvPr id="4" name="Teksta vietturis 3">
            <a:extLst>
              <a:ext uri="{FF2B5EF4-FFF2-40B4-BE49-F238E27FC236}">
                <a16:creationId xmlns:a16="http://schemas.microsoft.com/office/drawing/2014/main" id="{1FAC97EB-8C7D-4205-8278-4CFCEE6CE7FF}"/>
              </a:ext>
            </a:extLst>
          </p:cNvPr>
          <p:cNvSpPr>
            <a:spLocks noGrp="1"/>
          </p:cNvSpPr>
          <p:nvPr>
            <p:ph type="body" sz="quarter" idx="11"/>
          </p:nvPr>
        </p:nvSpPr>
        <p:spPr/>
        <p:txBody>
          <a:bodyPr vert="horz" lIns="91440" tIns="45720" rIns="91440" bIns="45720" rtlCol="0" anchor="t">
            <a:normAutofit/>
          </a:bodyPr>
          <a:lstStyle/>
          <a:p>
            <a:r>
              <a:rPr lang="lv-LV" dirty="0">
                <a:latin typeface="Verdana"/>
                <a:ea typeface="Verdana"/>
                <a:cs typeface="Verdana"/>
              </a:rPr>
              <a:t>2022.gada 23.februāris</a:t>
            </a:r>
            <a:endParaRPr lang="lv-LV" dirty="0"/>
          </a:p>
        </p:txBody>
      </p:sp>
    </p:spTree>
    <p:extLst>
      <p:ext uri="{BB962C8B-B14F-4D97-AF65-F5344CB8AC3E}">
        <p14:creationId xmlns:p14="http://schemas.microsoft.com/office/powerpoint/2010/main" val="34276262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BA34911C-1768-47D5-95AD-C68CAD127726}"/>
              </a:ext>
            </a:extLst>
          </p:cNvPr>
          <p:cNvSpPr>
            <a:spLocks noGrp="1"/>
          </p:cNvSpPr>
          <p:nvPr>
            <p:ph type="title"/>
          </p:nvPr>
        </p:nvSpPr>
        <p:spPr/>
        <p:txBody>
          <a:bodyPr>
            <a:normAutofit/>
          </a:bodyPr>
          <a:lstStyle/>
          <a:p>
            <a:r>
              <a:rPr lang="lv-LV" dirty="0"/>
              <a:t>Atveseļošanas un noturības mehānisms</a:t>
            </a:r>
          </a:p>
        </p:txBody>
      </p:sp>
      <p:sp>
        <p:nvSpPr>
          <p:cNvPr id="3" name="Satura vietturis 2">
            <a:extLst>
              <a:ext uri="{FF2B5EF4-FFF2-40B4-BE49-F238E27FC236}">
                <a16:creationId xmlns:a16="http://schemas.microsoft.com/office/drawing/2014/main" id="{93909B0A-7228-4FED-8845-3E835C1B7871}"/>
              </a:ext>
            </a:extLst>
          </p:cNvPr>
          <p:cNvSpPr>
            <a:spLocks noGrp="1"/>
          </p:cNvSpPr>
          <p:nvPr>
            <p:ph idx="1"/>
          </p:nvPr>
        </p:nvSpPr>
        <p:spPr>
          <a:xfrm>
            <a:off x="586154" y="1805354"/>
            <a:ext cx="8100646" cy="4373573"/>
          </a:xfrm>
        </p:spPr>
        <p:txBody>
          <a:bodyPr/>
          <a:lstStyle/>
          <a:p>
            <a:pPr marL="342900" indent="-342900">
              <a:buFont typeface="Wingdings" panose="05000000000000000000" pitchFamily="2" charset="2"/>
              <a:buChar char="§"/>
            </a:pPr>
            <a:endParaRPr lang="lv-LV" dirty="0"/>
          </a:p>
          <a:p>
            <a:pPr marL="342900" indent="-342900">
              <a:buFont typeface="Wingdings" panose="05000000000000000000" pitchFamily="2" charset="2"/>
              <a:buChar char="§"/>
            </a:pPr>
            <a:r>
              <a:rPr lang="lv-LV" dirty="0"/>
              <a:t>Mediju uzņēmumu digitālā transformācija</a:t>
            </a:r>
          </a:p>
          <a:p>
            <a:pPr marL="1028700" lvl="1" indent="-342900">
              <a:buFont typeface="Wingdings" panose="05000000000000000000" pitchFamily="2" charset="2"/>
              <a:buChar char="§"/>
            </a:pPr>
            <a:r>
              <a:rPr lang="lv-LV" dirty="0">
                <a:latin typeface="Verdana" panose="020B0604030504040204" pitchFamily="34" charset="0"/>
                <a:ea typeface="Verdana" panose="020B0604030504040204" pitchFamily="34" charset="0"/>
              </a:rPr>
              <a:t>Grantu programma ieguldījumiem uzņēmumu digitalizācijā</a:t>
            </a:r>
          </a:p>
          <a:p>
            <a:pPr lvl="1" indent="0">
              <a:buNone/>
            </a:pPr>
            <a:endParaRPr lang="lv-LV" dirty="0">
              <a:latin typeface="Verdana" panose="020B0604030504040204" pitchFamily="34" charset="0"/>
              <a:ea typeface="Verdana" panose="020B0604030504040204" pitchFamily="34" charset="0"/>
            </a:endParaRPr>
          </a:p>
          <a:p>
            <a:pPr marL="342900" indent="-342900">
              <a:buFont typeface="Wingdings" panose="05000000000000000000" pitchFamily="2" charset="2"/>
              <a:buChar char="§"/>
            </a:pPr>
            <a:r>
              <a:rPr lang="lv-LV" dirty="0"/>
              <a:t>Mediju nozares profesionāļu digitālās prasmes</a:t>
            </a:r>
          </a:p>
          <a:p>
            <a:pPr marL="1028700" lvl="1" indent="-342900">
              <a:buFont typeface="Wingdings" panose="05000000000000000000" pitchFamily="2" charset="2"/>
              <a:buChar char="§"/>
            </a:pPr>
            <a:r>
              <a:rPr lang="lv-LV" dirty="0">
                <a:latin typeface="Verdana" panose="020B0604030504040204" pitchFamily="34" charset="0"/>
                <a:ea typeface="Verdana" panose="020B0604030504040204" pitchFamily="34" charset="0"/>
              </a:rPr>
              <a:t>Kompetenču centrs un inkubators/akselerators </a:t>
            </a:r>
          </a:p>
          <a:p>
            <a:pPr marL="1028700" lvl="1" indent="-342900">
              <a:buFont typeface="Wingdings" panose="05000000000000000000" pitchFamily="2" charset="2"/>
              <a:buChar char="§"/>
            </a:pPr>
            <a:r>
              <a:rPr lang="lv-LV" dirty="0">
                <a:latin typeface="Verdana" panose="020B0604030504040204" pitchFamily="34" charset="0"/>
                <a:ea typeface="Verdana" panose="020B0604030504040204" pitchFamily="34" charset="0"/>
              </a:rPr>
              <a:t>Apmācību programmas</a:t>
            </a:r>
          </a:p>
          <a:p>
            <a:pPr lvl="1" indent="0">
              <a:buNone/>
            </a:pPr>
            <a:endParaRPr lang="lv-LV" dirty="0">
              <a:latin typeface="Verdana" panose="020B0604030504040204" pitchFamily="34" charset="0"/>
              <a:ea typeface="Verdana" panose="020B0604030504040204" pitchFamily="34" charset="0"/>
            </a:endParaRPr>
          </a:p>
          <a:p>
            <a:pPr marL="342900" indent="-342900">
              <a:buFont typeface="Wingdings" panose="05000000000000000000" pitchFamily="2" charset="2"/>
              <a:buChar char="§"/>
            </a:pPr>
            <a:r>
              <a:rPr lang="lv-LV" dirty="0"/>
              <a:t>Pieejamais finansējums 5,7 milj. eiro</a:t>
            </a:r>
          </a:p>
        </p:txBody>
      </p:sp>
      <p:sp>
        <p:nvSpPr>
          <p:cNvPr id="6" name="Slaida numura vietturis 5">
            <a:extLst>
              <a:ext uri="{FF2B5EF4-FFF2-40B4-BE49-F238E27FC236}">
                <a16:creationId xmlns:a16="http://schemas.microsoft.com/office/drawing/2014/main" id="{BF19E309-7C26-4888-A11D-D64F755EB7C3}"/>
              </a:ext>
            </a:extLst>
          </p:cNvPr>
          <p:cNvSpPr>
            <a:spLocks noGrp="1"/>
          </p:cNvSpPr>
          <p:nvPr>
            <p:ph type="sldNum" sz="quarter" idx="13"/>
          </p:nvPr>
        </p:nvSpPr>
        <p:spPr/>
        <p:txBody>
          <a:bodyPr/>
          <a:lstStyle/>
          <a:p>
            <a:fld id="{16958F2D-AC00-4C1B-B4B6-6EA253E745C5}" type="slidenum">
              <a:rPr lang="en-US" altLang="lv-LV" smtClean="0"/>
              <a:pPr/>
              <a:t>10</a:t>
            </a:fld>
            <a:endParaRPr lang="en-US" altLang="lv-LV"/>
          </a:p>
        </p:txBody>
      </p:sp>
    </p:spTree>
    <p:extLst>
      <p:ext uri="{BB962C8B-B14F-4D97-AF65-F5344CB8AC3E}">
        <p14:creationId xmlns:p14="http://schemas.microsoft.com/office/powerpoint/2010/main" val="31482704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E2ADBEEA-1BA6-434E-82A7-56619C419CBF}"/>
              </a:ext>
            </a:extLst>
          </p:cNvPr>
          <p:cNvSpPr>
            <a:spLocks noGrp="1"/>
          </p:cNvSpPr>
          <p:nvPr>
            <p:ph type="title"/>
          </p:nvPr>
        </p:nvSpPr>
        <p:spPr/>
        <p:txBody>
          <a:bodyPr/>
          <a:lstStyle/>
          <a:p>
            <a:r>
              <a:rPr lang="lv-LV" dirty="0"/>
              <a:t>Ieguldījums medijpratībā</a:t>
            </a:r>
          </a:p>
        </p:txBody>
      </p:sp>
      <p:sp>
        <p:nvSpPr>
          <p:cNvPr id="3" name="Satura vietturis 2">
            <a:extLst>
              <a:ext uri="{FF2B5EF4-FFF2-40B4-BE49-F238E27FC236}">
                <a16:creationId xmlns:a16="http://schemas.microsoft.com/office/drawing/2014/main" id="{4D47E437-025E-4386-AFB2-BCE3C43343A0}"/>
              </a:ext>
            </a:extLst>
          </p:cNvPr>
          <p:cNvSpPr>
            <a:spLocks noGrp="1"/>
          </p:cNvSpPr>
          <p:nvPr>
            <p:ph idx="1"/>
          </p:nvPr>
        </p:nvSpPr>
        <p:spPr>
          <a:xfrm>
            <a:off x="688489" y="1752600"/>
            <a:ext cx="7998311" cy="4373573"/>
          </a:xfrm>
        </p:spPr>
        <p:txBody>
          <a:bodyPr>
            <a:normAutofit fontScale="92500" lnSpcReduction="10000"/>
          </a:bodyPr>
          <a:lstStyle/>
          <a:p>
            <a:pPr marL="342900" indent="-342900">
              <a:spcBef>
                <a:spcPts val="1200"/>
              </a:spcBef>
              <a:buClr>
                <a:schemeClr val="tx1"/>
              </a:buClr>
              <a:buFont typeface="Wingdings" panose="05000000000000000000" pitchFamily="2" charset="2"/>
              <a:buChar char="§"/>
            </a:pPr>
            <a:r>
              <a:rPr lang="lv-LV" sz="1900" dirty="0">
                <a:cs typeface="Arial" pitchFamily="34" charset="0"/>
              </a:rPr>
              <a:t>Medijpratības līmeņa izzināšana</a:t>
            </a:r>
            <a:endParaRPr lang="lv-LV" sz="1900" dirty="0">
              <a:latin typeface="Verdana" panose="020B0604030504040204" pitchFamily="34" charset="0"/>
              <a:ea typeface="Verdana" panose="020B0604030504040204" pitchFamily="34" charset="0"/>
              <a:cs typeface="Arial" pitchFamily="34" charset="0"/>
            </a:endParaRPr>
          </a:p>
          <a:p>
            <a:pPr marL="1104900" lvl="1" indent="-342900">
              <a:spcBef>
                <a:spcPts val="1200"/>
              </a:spcBef>
              <a:buClr>
                <a:schemeClr val="tx1"/>
              </a:buClr>
              <a:buFont typeface="Wingdings" panose="05000000000000000000" pitchFamily="2" charset="2"/>
              <a:buChar char="§"/>
            </a:pPr>
            <a:r>
              <a:rPr lang="lv-LV" sz="1800" dirty="0">
                <a:latin typeface="Verdana" panose="020B0604030504040204" pitchFamily="34" charset="0"/>
                <a:ea typeface="Verdana" panose="020B0604030504040204" pitchFamily="34" charset="0"/>
                <a:cs typeface="Arial" pitchFamily="34" charset="0"/>
              </a:rPr>
              <a:t>Latvijas iedzīvotāju medijpratība 2017 un 2020</a:t>
            </a:r>
          </a:p>
          <a:p>
            <a:pPr marL="1104900" lvl="1" indent="-342900">
              <a:spcBef>
                <a:spcPts val="1200"/>
              </a:spcBef>
              <a:buClr>
                <a:schemeClr val="tx1"/>
              </a:buClr>
              <a:buFont typeface="Wingdings" panose="05000000000000000000" pitchFamily="2" charset="2"/>
              <a:buChar char="§"/>
            </a:pPr>
            <a:r>
              <a:rPr lang="lv-LV" sz="1800" dirty="0">
                <a:latin typeface="Verdana" panose="020B0604030504040204" pitchFamily="34" charset="0"/>
                <a:ea typeface="Verdana" panose="020B0604030504040204" pitchFamily="34" charset="0"/>
                <a:cs typeface="Arial" pitchFamily="34" charset="0"/>
              </a:rPr>
              <a:t>9-16 gadu vecu bērnu un pusaudžu medijpratība Latvijā (2017)</a:t>
            </a:r>
          </a:p>
          <a:p>
            <a:pPr marL="762000" lvl="1" indent="0">
              <a:spcBef>
                <a:spcPts val="1200"/>
              </a:spcBef>
              <a:buClr>
                <a:schemeClr val="tx1"/>
              </a:buClr>
              <a:buNone/>
            </a:pPr>
            <a:endParaRPr lang="lv-LV" sz="1800" dirty="0">
              <a:latin typeface="Verdana" panose="020B0604030504040204" pitchFamily="34" charset="0"/>
              <a:ea typeface="Verdana" panose="020B0604030504040204" pitchFamily="34" charset="0"/>
              <a:cs typeface="Arial" pitchFamily="34" charset="0"/>
            </a:endParaRPr>
          </a:p>
          <a:p>
            <a:pPr marL="342900" lvl="0" indent="-342900">
              <a:spcBef>
                <a:spcPts val="1200"/>
              </a:spcBef>
              <a:buSzPct val="98000"/>
              <a:buFont typeface="Wingdings" panose="05000000000000000000" pitchFamily="2" charset="2"/>
              <a:buChar char="§"/>
            </a:pPr>
            <a:r>
              <a:rPr lang="lv-LV" sz="1900" dirty="0">
                <a:cs typeface="Arial" pitchFamily="34" charset="0"/>
              </a:rPr>
              <a:t>Sabiedrības zināšanu uzlabošana medijpratībā</a:t>
            </a:r>
          </a:p>
          <a:p>
            <a:pPr marL="1104900" lvl="1" indent="-342900">
              <a:spcBef>
                <a:spcPts val="1200"/>
              </a:spcBef>
              <a:buSzPct val="98000"/>
              <a:buFont typeface="Wingdings" panose="05000000000000000000" pitchFamily="2" charset="2"/>
              <a:buChar char="§"/>
            </a:pPr>
            <a:r>
              <a:rPr lang="lv-LV" sz="1800" dirty="0">
                <a:latin typeface="Verdana" panose="020B0604030504040204" pitchFamily="34" charset="0"/>
                <a:ea typeface="Verdana" panose="020B0604030504040204" pitchFamily="34" charset="0"/>
                <a:cs typeface="Arial" pitchFamily="34" charset="0"/>
              </a:rPr>
              <a:t>Kampaņas: «Zini kā neuzķerties», «Viltus ziņas ir lipīgas» Medijs ≠ </a:t>
            </a:r>
            <a:r>
              <a:rPr lang="lv-LV" sz="1800" dirty="0" err="1">
                <a:latin typeface="Verdana" panose="020B0604030504040204" pitchFamily="34" charset="0"/>
                <a:ea typeface="Verdana" panose="020B0604030504040204" pitchFamily="34" charset="0"/>
                <a:cs typeface="Arial" pitchFamily="34" charset="0"/>
              </a:rPr>
              <a:t>Komēdijs</a:t>
            </a:r>
            <a:r>
              <a:rPr lang="lv-LV" sz="1800" dirty="0">
                <a:latin typeface="Verdana" panose="020B0604030504040204" pitchFamily="34" charset="0"/>
                <a:ea typeface="Verdana" panose="020B0604030504040204" pitchFamily="34" charset="0"/>
                <a:cs typeface="Arial" pitchFamily="34" charset="0"/>
              </a:rPr>
              <a:t>”</a:t>
            </a:r>
          </a:p>
          <a:p>
            <a:pPr marL="1104900" lvl="1" indent="-342900">
              <a:spcBef>
                <a:spcPts val="1200"/>
              </a:spcBef>
              <a:buSzPct val="98000"/>
              <a:buFont typeface="Wingdings" panose="05000000000000000000" pitchFamily="2" charset="2"/>
              <a:buChar char="§"/>
            </a:pPr>
            <a:r>
              <a:rPr lang="lv-LV" sz="1800" dirty="0">
                <a:latin typeface="Verdana" panose="020B0604030504040204" pitchFamily="34" charset="0"/>
                <a:ea typeface="Verdana" panose="020B0604030504040204" pitchFamily="34" charset="0"/>
                <a:cs typeface="Arial" pitchFamily="34" charset="0"/>
              </a:rPr>
              <a:t>Aktivitātes jauniešiem un skolēniem</a:t>
            </a:r>
          </a:p>
          <a:p>
            <a:pPr marL="1104900" lvl="1" indent="-342900">
              <a:spcBef>
                <a:spcPts val="1200"/>
              </a:spcBef>
              <a:buSzPct val="98000"/>
              <a:buFont typeface="Wingdings" panose="05000000000000000000" pitchFamily="2" charset="2"/>
              <a:buChar char="§"/>
            </a:pPr>
            <a:r>
              <a:rPr lang="lv-LV" sz="1800" dirty="0">
                <a:latin typeface="Verdana" panose="020B0604030504040204" pitchFamily="34" charset="0"/>
                <a:ea typeface="Verdana" panose="020B0604030504040204" pitchFamily="34" charset="0"/>
                <a:cs typeface="Arial" pitchFamily="34" charset="0"/>
              </a:rPr>
              <a:t>Senioru medijpratība</a:t>
            </a:r>
          </a:p>
          <a:p>
            <a:pPr marL="762000" lvl="1" indent="0">
              <a:spcBef>
                <a:spcPts val="1200"/>
              </a:spcBef>
              <a:buSzPct val="98000"/>
              <a:buNone/>
            </a:pPr>
            <a:endParaRPr lang="lv-LV" sz="1800" dirty="0">
              <a:latin typeface="Verdana" panose="020B0604030504040204" pitchFamily="34" charset="0"/>
              <a:ea typeface="Verdana" panose="020B0604030504040204" pitchFamily="34" charset="0"/>
              <a:cs typeface="Arial" pitchFamily="34" charset="0"/>
            </a:endParaRPr>
          </a:p>
          <a:p>
            <a:pPr marL="342900" lvl="0" indent="-342900">
              <a:spcBef>
                <a:spcPts val="1200"/>
              </a:spcBef>
              <a:buSzPct val="98000"/>
              <a:buFont typeface="Wingdings" panose="05000000000000000000" pitchFamily="2" charset="2"/>
              <a:buChar char="§"/>
            </a:pPr>
            <a:r>
              <a:rPr lang="lv-LV" sz="1900" dirty="0">
                <a:cs typeface="Arial" pitchFamily="34" charset="0"/>
              </a:rPr>
              <a:t>Medijpratību attīstošs saturs medijos </a:t>
            </a:r>
          </a:p>
          <a:p>
            <a:pPr marL="1104900" lvl="1" indent="-342900">
              <a:spcBef>
                <a:spcPts val="1200"/>
              </a:spcBef>
              <a:buSzPct val="98000"/>
              <a:buFont typeface="Wingdings" panose="05000000000000000000" pitchFamily="2" charset="2"/>
              <a:buChar char="§"/>
            </a:pPr>
            <a:r>
              <a:rPr lang="lv-LV" sz="1800" dirty="0">
                <a:latin typeface="Verdana" panose="020B0604030504040204" pitchFamily="34" charset="0"/>
                <a:ea typeface="Verdana" panose="020B0604030504040204" pitchFamily="34" charset="0"/>
                <a:cs typeface="Arial" pitchFamily="34" charset="0"/>
              </a:rPr>
              <a:t>Mediju atbalsta fonds = 40 projekti</a:t>
            </a:r>
          </a:p>
          <a:p>
            <a:endParaRPr lang="lv-LV" dirty="0"/>
          </a:p>
        </p:txBody>
      </p:sp>
      <p:sp>
        <p:nvSpPr>
          <p:cNvPr id="6" name="Slaida numura vietturis 5">
            <a:extLst>
              <a:ext uri="{FF2B5EF4-FFF2-40B4-BE49-F238E27FC236}">
                <a16:creationId xmlns:a16="http://schemas.microsoft.com/office/drawing/2014/main" id="{4F628387-E322-4F3B-84FA-3B6C357241E4}"/>
              </a:ext>
            </a:extLst>
          </p:cNvPr>
          <p:cNvSpPr>
            <a:spLocks noGrp="1"/>
          </p:cNvSpPr>
          <p:nvPr>
            <p:ph type="sldNum" sz="quarter" idx="13"/>
          </p:nvPr>
        </p:nvSpPr>
        <p:spPr/>
        <p:txBody>
          <a:bodyPr/>
          <a:lstStyle/>
          <a:p>
            <a:fld id="{16958F2D-AC00-4C1B-B4B6-6EA253E745C5}" type="slidenum">
              <a:rPr lang="en-US" altLang="lv-LV" smtClean="0"/>
              <a:pPr/>
              <a:t>11</a:t>
            </a:fld>
            <a:endParaRPr lang="en-US" altLang="lv-LV"/>
          </a:p>
        </p:txBody>
      </p:sp>
    </p:spTree>
    <p:extLst>
      <p:ext uri="{BB962C8B-B14F-4D97-AF65-F5344CB8AC3E}">
        <p14:creationId xmlns:p14="http://schemas.microsoft.com/office/powerpoint/2010/main" val="19926563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88353A81-3772-4E08-902F-2A48E236356E}"/>
              </a:ext>
            </a:extLst>
          </p:cNvPr>
          <p:cNvSpPr>
            <a:spLocks noGrp="1"/>
          </p:cNvSpPr>
          <p:nvPr>
            <p:ph type="title"/>
          </p:nvPr>
        </p:nvSpPr>
        <p:spPr/>
        <p:txBody>
          <a:bodyPr/>
          <a:lstStyle/>
          <a:p>
            <a:r>
              <a:rPr lang="lv-LV" dirty="0"/>
              <a:t>Ieguldījums medijpratībā</a:t>
            </a:r>
          </a:p>
        </p:txBody>
      </p:sp>
      <p:sp>
        <p:nvSpPr>
          <p:cNvPr id="3" name="Satura vietturis 2">
            <a:extLst>
              <a:ext uri="{FF2B5EF4-FFF2-40B4-BE49-F238E27FC236}">
                <a16:creationId xmlns:a16="http://schemas.microsoft.com/office/drawing/2014/main" id="{B8DFDFFC-188A-48A7-A7D0-6D9F95B411B1}"/>
              </a:ext>
            </a:extLst>
          </p:cNvPr>
          <p:cNvSpPr>
            <a:spLocks noGrp="1"/>
          </p:cNvSpPr>
          <p:nvPr>
            <p:ph idx="1"/>
          </p:nvPr>
        </p:nvSpPr>
        <p:spPr>
          <a:xfrm>
            <a:off x="666974" y="1752600"/>
            <a:ext cx="8019826" cy="4373573"/>
          </a:xfrm>
        </p:spPr>
        <p:txBody>
          <a:bodyPr>
            <a:normAutofit lnSpcReduction="10000"/>
          </a:bodyPr>
          <a:lstStyle/>
          <a:p>
            <a:pPr marL="342900" indent="-342900">
              <a:spcBef>
                <a:spcPts val="1200"/>
              </a:spcBef>
              <a:buSzPct val="98000"/>
              <a:buFont typeface="Wingdings" panose="05000000000000000000" pitchFamily="2" charset="2"/>
              <a:buChar char="§"/>
            </a:pPr>
            <a:endParaRPr lang="lv-LV" dirty="0">
              <a:cs typeface="Arial" pitchFamily="34" charset="0"/>
            </a:endParaRPr>
          </a:p>
          <a:p>
            <a:pPr marL="342900" indent="-342900">
              <a:spcBef>
                <a:spcPts val="1200"/>
              </a:spcBef>
              <a:buSzPct val="98000"/>
              <a:buFont typeface="Wingdings" panose="05000000000000000000" pitchFamily="2" charset="2"/>
              <a:buChar char="§"/>
            </a:pPr>
            <a:r>
              <a:rPr lang="lv-LV" dirty="0">
                <a:cs typeface="Arial" pitchFamily="34" charset="0"/>
              </a:rPr>
              <a:t>Izglīto un sagatavo pedagogus medijpratības pasniegšanai izglītības iestādēs</a:t>
            </a:r>
          </a:p>
          <a:p>
            <a:pPr marL="1104900" lvl="1" indent="-342900">
              <a:spcBef>
                <a:spcPts val="1200"/>
              </a:spcBef>
              <a:buSzPct val="98000"/>
              <a:buFont typeface="Wingdings" panose="05000000000000000000" pitchFamily="2" charset="2"/>
              <a:buChar char="§"/>
            </a:pPr>
            <a:r>
              <a:rPr lang="lv-LV" sz="1800" dirty="0">
                <a:latin typeface="Verdana" panose="020B0604030504040204" pitchFamily="34" charset="0"/>
                <a:ea typeface="Verdana" panose="020B0604030504040204" pitchFamily="34" charset="0"/>
                <a:cs typeface="Arial" pitchFamily="34" charset="0"/>
              </a:rPr>
              <a:t>Metodiskie materiāli</a:t>
            </a:r>
          </a:p>
          <a:p>
            <a:pPr marL="1104900" lvl="1" indent="-342900">
              <a:spcBef>
                <a:spcPts val="1200"/>
              </a:spcBef>
              <a:buSzPct val="98000"/>
              <a:buFont typeface="Wingdings" panose="05000000000000000000" pitchFamily="2" charset="2"/>
              <a:buChar char="§"/>
            </a:pPr>
            <a:r>
              <a:rPr lang="lv-LV" sz="1800" dirty="0">
                <a:latin typeface="Verdana" panose="020B0604030504040204" pitchFamily="34" charset="0"/>
                <a:ea typeface="Verdana" panose="020B0604030504040204" pitchFamily="34" charset="0"/>
                <a:cs typeface="Arial" pitchFamily="34" charset="0"/>
              </a:rPr>
              <a:t>Semināri</a:t>
            </a:r>
          </a:p>
          <a:p>
            <a:pPr marL="762000" lvl="1" indent="0">
              <a:spcBef>
                <a:spcPts val="1200"/>
              </a:spcBef>
              <a:buSzPct val="98000"/>
              <a:buNone/>
            </a:pPr>
            <a:endParaRPr lang="lv-LV" sz="1800" dirty="0">
              <a:latin typeface="Verdana" panose="020B0604030504040204" pitchFamily="34" charset="0"/>
              <a:ea typeface="Verdana" panose="020B0604030504040204" pitchFamily="34" charset="0"/>
              <a:cs typeface="Arial" pitchFamily="34" charset="0"/>
            </a:endParaRPr>
          </a:p>
          <a:p>
            <a:pPr marL="342900" indent="-342900">
              <a:spcBef>
                <a:spcPts val="1200"/>
              </a:spcBef>
              <a:buSzPct val="98000"/>
              <a:buFont typeface="Wingdings" panose="05000000000000000000" pitchFamily="2" charset="2"/>
              <a:buChar char="§"/>
            </a:pPr>
            <a:r>
              <a:rPr lang="lv-LV" dirty="0">
                <a:cs typeface="Arial" pitchFamily="34" charset="0"/>
              </a:rPr>
              <a:t>Mentoru (pedagogu, bibliotekāru, jaunatnes darbinieku) medijpratību prasmju pilnveidošana)</a:t>
            </a:r>
          </a:p>
          <a:p>
            <a:pPr marL="1104900" lvl="1" indent="-342900">
              <a:spcBef>
                <a:spcPts val="1200"/>
              </a:spcBef>
              <a:buSzPct val="98000"/>
              <a:buFont typeface="Wingdings" panose="05000000000000000000" pitchFamily="2" charset="2"/>
              <a:buChar char="§"/>
            </a:pPr>
            <a:r>
              <a:rPr lang="lv-LV" sz="1800" dirty="0">
                <a:latin typeface="Verdana" panose="020B0604030504040204" pitchFamily="34" charset="0"/>
                <a:ea typeface="Verdana" panose="020B0604030504040204" pitchFamily="34" charset="0"/>
                <a:cs typeface="Arial" pitchFamily="34" charset="0"/>
              </a:rPr>
              <a:t>Semināri</a:t>
            </a:r>
          </a:p>
          <a:p>
            <a:pPr marL="1104900" lvl="1" indent="-342900">
              <a:spcBef>
                <a:spcPts val="1200"/>
              </a:spcBef>
              <a:buSzPct val="98000"/>
              <a:buFont typeface="Wingdings" panose="05000000000000000000" pitchFamily="2" charset="2"/>
              <a:buChar char="§"/>
            </a:pPr>
            <a:r>
              <a:rPr lang="lv-LV" sz="1800" dirty="0">
                <a:latin typeface="Verdana" panose="020B0604030504040204" pitchFamily="34" charset="0"/>
                <a:ea typeface="Verdana" panose="020B0604030504040204" pitchFamily="34" charset="0"/>
                <a:cs typeface="Arial" pitchFamily="34" charset="0"/>
              </a:rPr>
              <a:t>Vebināri</a:t>
            </a:r>
          </a:p>
          <a:p>
            <a:pPr marL="762000" lvl="1" indent="0">
              <a:spcBef>
                <a:spcPts val="1200"/>
              </a:spcBef>
              <a:buSzPct val="98000"/>
              <a:buNone/>
            </a:pPr>
            <a:endParaRPr lang="lv-LV" sz="1800" dirty="0">
              <a:latin typeface="Verdana" panose="020B0604030504040204" pitchFamily="34" charset="0"/>
              <a:ea typeface="Verdana" panose="020B0604030504040204" pitchFamily="34" charset="0"/>
              <a:cs typeface="Arial" pitchFamily="34" charset="0"/>
            </a:endParaRPr>
          </a:p>
          <a:p>
            <a:pPr marL="419100" indent="-342900">
              <a:spcBef>
                <a:spcPts val="1200"/>
              </a:spcBef>
              <a:buSzPct val="98000"/>
              <a:buFont typeface="Wingdings" panose="05000000000000000000" pitchFamily="2" charset="2"/>
              <a:buChar char="§"/>
            </a:pPr>
            <a:r>
              <a:rPr lang="lv-LV" sz="1800" dirty="0">
                <a:cs typeface="Arial" pitchFamily="34" charset="0"/>
              </a:rPr>
              <a:t>Ekspertu diskusijas un partneru koordinācija</a:t>
            </a:r>
            <a:endParaRPr lang="lv-LV" sz="1800" dirty="0">
              <a:latin typeface="Verdana" panose="020B0604030504040204" pitchFamily="34" charset="0"/>
              <a:ea typeface="Verdana" panose="020B0604030504040204" pitchFamily="34" charset="0"/>
              <a:cs typeface="Arial" pitchFamily="34" charset="0"/>
            </a:endParaRPr>
          </a:p>
          <a:p>
            <a:endParaRPr lang="lv-LV" dirty="0"/>
          </a:p>
        </p:txBody>
      </p:sp>
      <p:sp>
        <p:nvSpPr>
          <p:cNvPr id="6" name="Slaida numura vietturis 5">
            <a:extLst>
              <a:ext uri="{FF2B5EF4-FFF2-40B4-BE49-F238E27FC236}">
                <a16:creationId xmlns:a16="http://schemas.microsoft.com/office/drawing/2014/main" id="{EBFB0862-52DD-4366-95C2-F290045DB767}"/>
              </a:ext>
            </a:extLst>
          </p:cNvPr>
          <p:cNvSpPr>
            <a:spLocks noGrp="1"/>
          </p:cNvSpPr>
          <p:nvPr>
            <p:ph type="sldNum" sz="quarter" idx="13"/>
          </p:nvPr>
        </p:nvSpPr>
        <p:spPr/>
        <p:txBody>
          <a:bodyPr/>
          <a:lstStyle/>
          <a:p>
            <a:fld id="{16958F2D-AC00-4C1B-B4B6-6EA253E745C5}" type="slidenum">
              <a:rPr lang="en-US" altLang="lv-LV" smtClean="0"/>
              <a:pPr/>
              <a:t>12</a:t>
            </a:fld>
            <a:endParaRPr lang="en-US" altLang="lv-LV"/>
          </a:p>
        </p:txBody>
      </p:sp>
    </p:spTree>
    <p:extLst>
      <p:ext uri="{BB962C8B-B14F-4D97-AF65-F5344CB8AC3E}">
        <p14:creationId xmlns:p14="http://schemas.microsoft.com/office/powerpoint/2010/main" val="31158137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C414E9F4-4995-4085-95EF-D96301F9846B}"/>
              </a:ext>
            </a:extLst>
          </p:cNvPr>
          <p:cNvSpPr>
            <a:spLocks noGrp="1"/>
          </p:cNvSpPr>
          <p:nvPr>
            <p:ph type="title"/>
          </p:nvPr>
        </p:nvSpPr>
        <p:spPr/>
        <p:txBody>
          <a:bodyPr/>
          <a:lstStyle/>
          <a:p>
            <a:r>
              <a:rPr lang="lv-LV" dirty="0"/>
              <a:t>Ieguldījums pašregulācijā</a:t>
            </a:r>
          </a:p>
        </p:txBody>
      </p:sp>
      <p:sp>
        <p:nvSpPr>
          <p:cNvPr id="3" name="Satura vietturis 2">
            <a:extLst>
              <a:ext uri="{FF2B5EF4-FFF2-40B4-BE49-F238E27FC236}">
                <a16:creationId xmlns:a16="http://schemas.microsoft.com/office/drawing/2014/main" id="{D10F6308-9073-4869-85DF-F4C1770C21A2}"/>
              </a:ext>
            </a:extLst>
          </p:cNvPr>
          <p:cNvSpPr>
            <a:spLocks noGrp="1"/>
          </p:cNvSpPr>
          <p:nvPr>
            <p:ph idx="1"/>
          </p:nvPr>
        </p:nvSpPr>
        <p:spPr>
          <a:xfrm>
            <a:off x="653143" y="1752600"/>
            <a:ext cx="8033657" cy="4373573"/>
          </a:xfrm>
        </p:spPr>
        <p:txBody>
          <a:bodyPr>
            <a:normAutofit lnSpcReduction="10000"/>
          </a:bodyPr>
          <a:lstStyle/>
          <a:p>
            <a:pPr marL="342900" indent="-342900">
              <a:buFont typeface="Wingdings" panose="05000000000000000000" pitchFamily="2" charset="2"/>
              <a:buChar char="§"/>
            </a:pPr>
            <a:r>
              <a:rPr lang="lv-LV" dirty="0"/>
              <a:t>Kopš 2018. gada sniegts atbalsts mediju nozares pašregulācijai</a:t>
            </a:r>
          </a:p>
          <a:p>
            <a:pPr marL="342900" indent="-342900">
              <a:buFont typeface="Wingdings" panose="05000000000000000000" pitchFamily="2" charset="2"/>
              <a:buChar char="§"/>
            </a:pPr>
            <a:endParaRPr lang="lv-LV" dirty="0"/>
          </a:p>
          <a:p>
            <a:pPr marL="342900" indent="-342900">
              <a:buFont typeface="Wingdings" panose="05000000000000000000" pitchFamily="2" charset="2"/>
              <a:buChar char="§"/>
            </a:pPr>
            <a:r>
              <a:rPr lang="lv-LV" dirty="0"/>
              <a:t>Uzdevumu īsteno biedrība Latvijas Mediju ētikas padome</a:t>
            </a:r>
          </a:p>
          <a:p>
            <a:endParaRPr lang="lv-LV" dirty="0"/>
          </a:p>
          <a:p>
            <a:pPr marL="342900" indent="-342900">
              <a:buFont typeface="Wingdings" panose="05000000000000000000" pitchFamily="2" charset="2"/>
              <a:buChar char="§"/>
            </a:pPr>
            <a:r>
              <a:rPr lang="lv-LV" dirty="0"/>
              <a:t>Izglīto sabiedrību par mediju ētikas, atbildības un citiem jautājumiem</a:t>
            </a:r>
          </a:p>
          <a:p>
            <a:endParaRPr lang="lv-LV" dirty="0"/>
          </a:p>
          <a:p>
            <a:pPr marL="342900" indent="-342900">
              <a:buFont typeface="Wingdings" panose="05000000000000000000" pitchFamily="2" charset="2"/>
              <a:buChar char="§"/>
            </a:pPr>
            <a:r>
              <a:rPr lang="lv-LV" dirty="0"/>
              <a:t>Izskata sūdzības par biedru darbības atbilstību ētikas kodeksam</a:t>
            </a:r>
          </a:p>
          <a:p>
            <a:endParaRPr lang="lv-LV" dirty="0"/>
          </a:p>
          <a:p>
            <a:pPr marL="342900" indent="-342900">
              <a:buFont typeface="Wingdings" panose="05000000000000000000" pitchFamily="2" charset="2"/>
              <a:buChar char="§"/>
            </a:pPr>
            <a:r>
              <a:rPr lang="lv-LV" dirty="0"/>
              <a:t>Finansējums – 53 254 eiro gadā</a:t>
            </a:r>
          </a:p>
          <a:p>
            <a:endParaRPr lang="lv-LV" dirty="0"/>
          </a:p>
          <a:p>
            <a:pPr marL="342900" indent="-342900">
              <a:buFont typeface="Wingdings" panose="05000000000000000000" pitchFamily="2" charset="2"/>
              <a:buChar char="§"/>
            </a:pPr>
            <a:endParaRPr lang="lv-LV" dirty="0"/>
          </a:p>
        </p:txBody>
      </p:sp>
      <p:sp>
        <p:nvSpPr>
          <p:cNvPr id="6" name="Slaida numura vietturis 5">
            <a:extLst>
              <a:ext uri="{FF2B5EF4-FFF2-40B4-BE49-F238E27FC236}">
                <a16:creationId xmlns:a16="http://schemas.microsoft.com/office/drawing/2014/main" id="{30240866-843F-44DE-A25C-F6A3C9E6D85D}"/>
              </a:ext>
            </a:extLst>
          </p:cNvPr>
          <p:cNvSpPr>
            <a:spLocks noGrp="1"/>
          </p:cNvSpPr>
          <p:nvPr>
            <p:ph type="sldNum" sz="quarter" idx="13"/>
          </p:nvPr>
        </p:nvSpPr>
        <p:spPr/>
        <p:txBody>
          <a:bodyPr/>
          <a:lstStyle/>
          <a:p>
            <a:fld id="{16958F2D-AC00-4C1B-B4B6-6EA253E745C5}" type="slidenum">
              <a:rPr lang="en-US" altLang="lv-LV" smtClean="0"/>
              <a:pPr/>
              <a:t>13</a:t>
            </a:fld>
            <a:endParaRPr lang="en-US" altLang="lv-LV"/>
          </a:p>
        </p:txBody>
      </p:sp>
    </p:spTree>
    <p:extLst>
      <p:ext uri="{BB962C8B-B14F-4D97-AF65-F5344CB8AC3E}">
        <p14:creationId xmlns:p14="http://schemas.microsoft.com/office/powerpoint/2010/main" val="12461705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EBF88AC1-65AA-4344-91F2-5320C6BA5450}"/>
              </a:ext>
            </a:extLst>
          </p:cNvPr>
          <p:cNvSpPr>
            <a:spLocks noGrp="1"/>
          </p:cNvSpPr>
          <p:nvPr>
            <p:ph type="title"/>
          </p:nvPr>
        </p:nvSpPr>
        <p:spPr/>
        <p:txBody>
          <a:bodyPr/>
          <a:lstStyle/>
          <a:p>
            <a:r>
              <a:rPr lang="lv-LV" dirty="0"/>
              <a:t>Sabiedriskie mediji</a:t>
            </a:r>
          </a:p>
        </p:txBody>
      </p:sp>
      <p:sp>
        <p:nvSpPr>
          <p:cNvPr id="3" name="Satura vietturis 2">
            <a:extLst>
              <a:ext uri="{FF2B5EF4-FFF2-40B4-BE49-F238E27FC236}">
                <a16:creationId xmlns:a16="http://schemas.microsoft.com/office/drawing/2014/main" id="{59734438-4304-4B7C-9F3D-FE1F0A2F9143}"/>
              </a:ext>
            </a:extLst>
          </p:cNvPr>
          <p:cNvSpPr>
            <a:spLocks noGrp="1"/>
          </p:cNvSpPr>
          <p:nvPr>
            <p:ph idx="1"/>
          </p:nvPr>
        </p:nvSpPr>
        <p:spPr>
          <a:xfrm>
            <a:off x="509451" y="1752600"/>
            <a:ext cx="8177349" cy="4373573"/>
          </a:xfrm>
        </p:spPr>
        <p:txBody>
          <a:bodyPr/>
          <a:lstStyle/>
          <a:p>
            <a:pPr marL="342900" indent="-342900">
              <a:buFont typeface="Wingdings" panose="05000000000000000000" pitchFamily="2" charset="2"/>
              <a:buChar char="§"/>
            </a:pPr>
            <a:endParaRPr lang="lv-LV" dirty="0"/>
          </a:p>
          <a:p>
            <a:pPr marL="342900" indent="-342900">
              <a:buFont typeface="Wingdings" panose="05000000000000000000" pitchFamily="2" charset="2"/>
              <a:buChar char="§"/>
            </a:pPr>
            <a:r>
              <a:rPr lang="lv-LV" dirty="0"/>
              <a:t>Īstenota sabiedrisko elektronisko plašsaziņas līdzekļu pārvaldības reforma</a:t>
            </a:r>
          </a:p>
          <a:p>
            <a:pPr marL="342900" indent="-342900">
              <a:buFont typeface="Wingdings" panose="05000000000000000000" pitchFamily="2" charset="2"/>
              <a:buChar char="§"/>
            </a:pPr>
            <a:endParaRPr lang="lv-LV" dirty="0"/>
          </a:p>
          <a:p>
            <a:pPr marL="342900" indent="-342900">
              <a:buFont typeface="Wingdings" panose="05000000000000000000" pitchFamily="2" charset="2"/>
              <a:buChar char="§"/>
            </a:pPr>
            <a:r>
              <a:rPr lang="lv-LV" dirty="0"/>
              <a:t>SEPL likums</a:t>
            </a:r>
          </a:p>
          <a:p>
            <a:pPr marL="342900" indent="-342900">
              <a:buFont typeface="Wingdings" panose="05000000000000000000" pitchFamily="2" charset="2"/>
              <a:buChar char="§"/>
            </a:pPr>
            <a:endParaRPr lang="lv-LV" dirty="0"/>
          </a:p>
          <a:p>
            <a:pPr marL="342900" indent="-342900">
              <a:buFont typeface="Wingdings" panose="05000000000000000000" pitchFamily="2" charset="2"/>
              <a:buChar char="§"/>
            </a:pPr>
            <a:r>
              <a:rPr lang="lv-LV" dirty="0"/>
              <a:t>Sabiedrisko elektronisko plašsaziņas līdzekļu padome un sabiedrisko mediju ombuds</a:t>
            </a:r>
          </a:p>
          <a:p>
            <a:pPr marL="1028700" lvl="1" indent="-342900">
              <a:buFont typeface="Wingdings" panose="05000000000000000000" pitchFamily="2" charset="2"/>
              <a:buChar char="§"/>
            </a:pPr>
            <a:r>
              <a:rPr lang="lv-LV" dirty="0">
                <a:latin typeface="Verdana" panose="020B0604030504040204" pitchFamily="34" charset="0"/>
                <a:ea typeface="Verdana" panose="020B0604030504040204" pitchFamily="34" charset="0"/>
              </a:rPr>
              <a:t>Novirzītais finansējums – 626 233 eiro</a:t>
            </a:r>
          </a:p>
          <a:p>
            <a:pPr marL="1028700" lvl="1" indent="-342900">
              <a:buFont typeface="Wingdings" panose="05000000000000000000" pitchFamily="2" charset="2"/>
              <a:buChar char="§"/>
            </a:pPr>
            <a:endParaRPr lang="lv-LV" dirty="0">
              <a:latin typeface="Verdana" panose="020B0604030504040204" pitchFamily="34" charset="0"/>
              <a:ea typeface="Verdana" panose="020B0604030504040204" pitchFamily="34" charset="0"/>
            </a:endParaRPr>
          </a:p>
          <a:p>
            <a:pPr marL="342900" indent="-342900">
              <a:buFont typeface="Wingdings" panose="05000000000000000000" pitchFamily="2" charset="2"/>
              <a:buChar char="§"/>
            </a:pPr>
            <a:r>
              <a:rPr lang="lv-LV" dirty="0"/>
              <a:t>Sabiedrisko mediju iziešana no reklāmas tirgus</a:t>
            </a:r>
          </a:p>
          <a:p>
            <a:pPr marL="1028700" lvl="1" indent="-342900">
              <a:buFont typeface="Wingdings" panose="05000000000000000000" pitchFamily="2" charset="2"/>
              <a:buChar char="§"/>
            </a:pPr>
            <a:r>
              <a:rPr lang="lv-LV" dirty="0">
                <a:latin typeface="Verdana" panose="020B0604030504040204" pitchFamily="34" charset="0"/>
                <a:ea typeface="Verdana" panose="020B0604030504040204" pitchFamily="34" charset="0"/>
              </a:rPr>
              <a:t>Kompensācijas 13,8 milj. eiro</a:t>
            </a:r>
          </a:p>
          <a:p>
            <a:pPr marL="342900" indent="-342900">
              <a:buFont typeface="Wingdings" panose="05000000000000000000" pitchFamily="2" charset="2"/>
              <a:buChar char="§"/>
            </a:pPr>
            <a:endParaRPr lang="lv-LV" dirty="0"/>
          </a:p>
        </p:txBody>
      </p:sp>
      <p:sp>
        <p:nvSpPr>
          <p:cNvPr id="6" name="Slaida numura vietturis 5">
            <a:extLst>
              <a:ext uri="{FF2B5EF4-FFF2-40B4-BE49-F238E27FC236}">
                <a16:creationId xmlns:a16="http://schemas.microsoft.com/office/drawing/2014/main" id="{6678A430-59CD-4C3B-AF17-00DAFD2A71B3}"/>
              </a:ext>
            </a:extLst>
          </p:cNvPr>
          <p:cNvSpPr>
            <a:spLocks noGrp="1"/>
          </p:cNvSpPr>
          <p:nvPr>
            <p:ph type="sldNum" sz="quarter" idx="13"/>
          </p:nvPr>
        </p:nvSpPr>
        <p:spPr/>
        <p:txBody>
          <a:bodyPr/>
          <a:lstStyle/>
          <a:p>
            <a:fld id="{16958F2D-AC00-4C1B-B4B6-6EA253E745C5}" type="slidenum">
              <a:rPr lang="en-US" altLang="lv-LV" smtClean="0"/>
              <a:pPr/>
              <a:t>14</a:t>
            </a:fld>
            <a:endParaRPr lang="en-US" altLang="lv-LV"/>
          </a:p>
        </p:txBody>
      </p:sp>
    </p:spTree>
    <p:extLst>
      <p:ext uri="{BB962C8B-B14F-4D97-AF65-F5344CB8AC3E}">
        <p14:creationId xmlns:p14="http://schemas.microsoft.com/office/powerpoint/2010/main" val="29058300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98BC84B3-0DCA-44B8-81BC-553941C1311D}"/>
              </a:ext>
            </a:extLst>
          </p:cNvPr>
          <p:cNvSpPr>
            <a:spLocks noGrp="1"/>
          </p:cNvSpPr>
          <p:nvPr>
            <p:ph type="title"/>
          </p:nvPr>
        </p:nvSpPr>
        <p:spPr/>
        <p:txBody>
          <a:bodyPr/>
          <a:lstStyle/>
          <a:p>
            <a:r>
              <a:rPr lang="lv-LV" dirty="0"/>
              <a:t>Nākotnes perspektīva</a:t>
            </a:r>
          </a:p>
        </p:txBody>
      </p:sp>
      <p:sp>
        <p:nvSpPr>
          <p:cNvPr id="3" name="Satura vietturis 2">
            <a:extLst>
              <a:ext uri="{FF2B5EF4-FFF2-40B4-BE49-F238E27FC236}">
                <a16:creationId xmlns:a16="http://schemas.microsoft.com/office/drawing/2014/main" id="{5A97DF7C-A0F9-4C8E-AACA-78092FD1FA96}"/>
              </a:ext>
            </a:extLst>
          </p:cNvPr>
          <p:cNvSpPr>
            <a:spLocks noGrp="1"/>
          </p:cNvSpPr>
          <p:nvPr>
            <p:ph idx="1"/>
          </p:nvPr>
        </p:nvSpPr>
        <p:spPr>
          <a:xfrm>
            <a:off x="719191" y="1752600"/>
            <a:ext cx="7967609" cy="4373573"/>
          </a:xfrm>
        </p:spPr>
        <p:txBody>
          <a:bodyPr/>
          <a:lstStyle/>
          <a:p>
            <a:pPr marL="342900" indent="-342900">
              <a:buFont typeface="Wingdings" panose="05000000000000000000" pitchFamily="2" charset="2"/>
              <a:buChar char="§"/>
            </a:pPr>
            <a:endParaRPr lang="lv-LV" dirty="0"/>
          </a:p>
          <a:p>
            <a:pPr marL="342900" indent="-342900">
              <a:buFont typeface="Wingdings" panose="05000000000000000000" pitchFamily="2" charset="2"/>
              <a:buChar char="§"/>
            </a:pPr>
            <a:r>
              <a:rPr lang="lv-LV" dirty="0"/>
              <a:t>Jaunas mediju politikas pamatnostādnes un to īstenošanas plāns 2022. – 2027.</a:t>
            </a:r>
          </a:p>
          <a:p>
            <a:pPr marL="342900" indent="-342900">
              <a:buFont typeface="Wingdings" panose="05000000000000000000" pitchFamily="2" charset="2"/>
              <a:buChar char="§"/>
            </a:pPr>
            <a:endParaRPr lang="lv-LV" dirty="0"/>
          </a:p>
          <a:p>
            <a:pPr marL="342900" indent="-342900">
              <a:buFont typeface="Wingdings" panose="05000000000000000000" pitchFamily="2" charset="2"/>
              <a:buChar char="§"/>
            </a:pPr>
            <a:r>
              <a:rPr lang="lv-LV" dirty="0"/>
              <a:t>Pilnveidota mediju atbalsta sistēma</a:t>
            </a:r>
          </a:p>
          <a:p>
            <a:pPr marL="342900" indent="-342900">
              <a:buFont typeface="Wingdings" panose="05000000000000000000" pitchFamily="2" charset="2"/>
              <a:buChar char="§"/>
            </a:pPr>
            <a:endParaRPr lang="lv-LV" dirty="0"/>
          </a:p>
          <a:p>
            <a:pPr marL="342900" indent="-342900">
              <a:buFont typeface="Wingdings" panose="05000000000000000000" pitchFamily="2" charset="2"/>
              <a:buChar char="§"/>
            </a:pPr>
            <a:r>
              <a:rPr lang="lv-LV" dirty="0"/>
              <a:t>Medijpratība auditorijās ārpus izglītības sistēmas</a:t>
            </a:r>
          </a:p>
          <a:p>
            <a:pPr marL="342900" indent="-342900">
              <a:buFont typeface="Wingdings" panose="05000000000000000000" pitchFamily="2" charset="2"/>
              <a:buChar char="§"/>
            </a:pPr>
            <a:endParaRPr lang="lv-LV" dirty="0"/>
          </a:p>
          <a:p>
            <a:pPr marL="342900" indent="-342900">
              <a:buFont typeface="Wingdings" panose="05000000000000000000" pitchFamily="2" charset="2"/>
              <a:buChar char="§"/>
            </a:pPr>
            <a:r>
              <a:rPr lang="lv-LV" dirty="0"/>
              <a:t>Sabiedrisko mediju attīstība</a:t>
            </a:r>
          </a:p>
        </p:txBody>
      </p:sp>
      <p:sp>
        <p:nvSpPr>
          <p:cNvPr id="4" name="Teksta vietturis 3">
            <a:extLst>
              <a:ext uri="{FF2B5EF4-FFF2-40B4-BE49-F238E27FC236}">
                <a16:creationId xmlns:a16="http://schemas.microsoft.com/office/drawing/2014/main" id="{0621F158-8903-4369-BCD3-AD8757C6D0DA}"/>
              </a:ext>
            </a:extLst>
          </p:cNvPr>
          <p:cNvSpPr>
            <a:spLocks noGrp="1"/>
          </p:cNvSpPr>
          <p:nvPr>
            <p:ph type="body" sz="quarter" idx="10"/>
          </p:nvPr>
        </p:nvSpPr>
        <p:spPr/>
        <p:txBody>
          <a:bodyPr/>
          <a:lstStyle/>
          <a:p>
            <a:endParaRPr lang="lv-LV"/>
          </a:p>
        </p:txBody>
      </p:sp>
      <p:sp>
        <p:nvSpPr>
          <p:cNvPr id="5" name="Teksta vietturis 4">
            <a:extLst>
              <a:ext uri="{FF2B5EF4-FFF2-40B4-BE49-F238E27FC236}">
                <a16:creationId xmlns:a16="http://schemas.microsoft.com/office/drawing/2014/main" id="{8FF46C6C-F4EE-4ACE-8073-C0AD573A91EA}"/>
              </a:ext>
            </a:extLst>
          </p:cNvPr>
          <p:cNvSpPr>
            <a:spLocks noGrp="1"/>
          </p:cNvSpPr>
          <p:nvPr>
            <p:ph type="body" sz="quarter" idx="12"/>
          </p:nvPr>
        </p:nvSpPr>
        <p:spPr/>
        <p:txBody>
          <a:bodyPr/>
          <a:lstStyle/>
          <a:p>
            <a:endParaRPr lang="lv-LV"/>
          </a:p>
        </p:txBody>
      </p:sp>
      <p:sp>
        <p:nvSpPr>
          <p:cNvPr id="6" name="Slaida numura vietturis 5">
            <a:extLst>
              <a:ext uri="{FF2B5EF4-FFF2-40B4-BE49-F238E27FC236}">
                <a16:creationId xmlns:a16="http://schemas.microsoft.com/office/drawing/2014/main" id="{F4561690-BD86-4A0B-9D56-FC9AD1D52C0A}"/>
              </a:ext>
            </a:extLst>
          </p:cNvPr>
          <p:cNvSpPr>
            <a:spLocks noGrp="1"/>
          </p:cNvSpPr>
          <p:nvPr>
            <p:ph type="sldNum" sz="quarter" idx="13"/>
          </p:nvPr>
        </p:nvSpPr>
        <p:spPr/>
        <p:txBody>
          <a:bodyPr/>
          <a:lstStyle/>
          <a:p>
            <a:fld id="{16958F2D-AC00-4C1B-B4B6-6EA253E745C5}" type="slidenum">
              <a:rPr lang="en-US" altLang="lv-LV" smtClean="0"/>
              <a:pPr/>
              <a:t>15</a:t>
            </a:fld>
            <a:endParaRPr lang="en-US" altLang="lv-LV"/>
          </a:p>
        </p:txBody>
      </p:sp>
    </p:spTree>
    <p:extLst>
      <p:ext uri="{BB962C8B-B14F-4D97-AF65-F5344CB8AC3E}">
        <p14:creationId xmlns:p14="http://schemas.microsoft.com/office/powerpoint/2010/main" val="41515831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ksta vietturis 3"/>
          <p:cNvSpPr>
            <a:spLocks noGrp="1"/>
          </p:cNvSpPr>
          <p:nvPr>
            <p:ph type="body" sz="quarter" idx="4294967295"/>
          </p:nvPr>
        </p:nvSpPr>
        <p:spPr>
          <a:xfrm>
            <a:off x="1104900" y="3429000"/>
            <a:ext cx="6934200" cy="533400"/>
          </a:xfrm>
          <a:prstGeom prst="rect">
            <a:avLst/>
          </a:prstGeom>
        </p:spPr>
        <p:txBody>
          <a:bodyPr/>
          <a:lstStyle/>
          <a:p>
            <a:pPr algn="ctr">
              <a:buNone/>
            </a:pPr>
            <a:r>
              <a:rPr lang="lv-LV" sz="2800" b="1" dirty="0">
                <a:latin typeface="Verdana" pitchFamily="34" charset="0"/>
                <a:ea typeface="Verdana" pitchFamily="34" charset="0"/>
                <a:cs typeface="Verdana" pitchFamily="34" charset="0"/>
              </a:rPr>
              <a:t>Paldies!</a:t>
            </a:r>
          </a:p>
        </p:txBody>
      </p:sp>
    </p:spTree>
    <p:extLst>
      <p:ext uri="{BB962C8B-B14F-4D97-AF65-F5344CB8AC3E}">
        <p14:creationId xmlns:p14="http://schemas.microsoft.com/office/powerpoint/2010/main" val="4604115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EB7B6DA0-5CAB-4BC1-9601-0F6D3308AF47}"/>
              </a:ext>
            </a:extLst>
          </p:cNvPr>
          <p:cNvSpPr>
            <a:spLocks noGrp="1"/>
          </p:cNvSpPr>
          <p:nvPr>
            <p:ph type="title"/>
          </p:nvPr>
        </p:nvSpPr>
        <p:spPr/>
        <p:txBody>
          <a:bodyPr/>
          <a:lstStyle/>
          <a:p>
            <a:r>
              <a:rPr lang="lv-LV" dirty="0"/>
              <a:t>Struktūra</a:t>
            </a:r>
          </a:p>
        </p:txBody>
      </p:sp>
      <p:sp>
        <p:nvSpPr>
          <p:cNvPr id="3" name="Satura vietturis 2">
            <a:extLst>
              <a:ext uri="{FF2B5EF4-FFF2-40B4-BE49-F238E27FC236}">
                <a16:creationId xmlns:a16="http://schemas.microsoft.com/office/drawing/2014/main" id="{6BCCFDF5-21CF-41CE-8515-1B8277113A8D}"/>
              </a:ext>
            </a:extLst>
          </p:cNvPr>
          <p:cNvSpPr>
            <a:spLocks noGrp="1"/>
          </p:cNvSpPr>
          <p:nvPr>
            <p:ph idx="1"/>
          </p:nvPr>
        </p:nvSpPr>
        <p:spPr>
          <a:xfrm>
            <a:off x="1828800" y="1752600"/>
            <a:ext cx="6858000" cy="4373573"/>
          </a:xfrm>
        </p:spPr>
        <p:txBody>
          <a:bodyPr/>
          <a:lstStyle/>
          <a:p>
            <a:pPr marL="342900" indent="-342900">
              <a:buFont typeface="Wingdings" panose="05000000000000000000" pitchFamily="2" charset="2"/>
              <a:buChar char="§"/>
            </a:pPr>
            <a:r>
              <a:rPr lang="lv-LV" dirty="0"/>
              <a:t>NAP uzdevumi</a:t>
            </a:r>
          </a:p>
          <a:p>
            <a:pPr marL="342900" indent="-342900">
              <a:buFont typeface="Wingdings" panose="05000000000000000000" pitchFamily="2" charset="2"/>
              <a:buChar char="§"/>
            </a:pPr>
            <a:r>
              <a:rPr lang="lv-LV" dirty="0"/>
              <a:t>Pamatnostādnes</a:t>
            </a:r>
          </a:p>
          <a:p>
            <a:pPr marL="342900" indent="-342900">
              <a:buFont typeface="Wingdings" panose="05000000000000000000" pitchFamily="2" charset="2"/>
              <a:buChar char="§"/>
            </a:pPr>
            <a:r>
              <a:rPr lang="lv-LV" dirty="0"/>
              <a:t>Finansējums </a:t>
            </a:r>
          </a:p>
          <a:p>
            <a:pPr marL="342900" indent="-342900">
              <a:buFont typeface="Wingdings" panose="05000000000000000000" pitchFamily="2" charset="2"/>
              <a:buChar char="§"/>
            </a:pPr>
            <a:r>
              <a:rPr lang="lv-LV" dirty="0"/>
              <a:t>Mediju atbalsta fonds</a:t>
            </a:r>
          </a:p>
          <a:p>
            <a:pPr marL="342900" indent="-342900">
              <a:buFont typeface="Wingdings" panose="05000000000000000000" pitchFamily="2" charset="2"/>
              <a:buChar char="§"/>
            </a:pPr>
            <a:r>
              <a:rPr lang="lv-LV" dirty="0"/>
              <a:t>Abonētās preses piegādes</a:t>
            </a:r>
          </a:p>
          <a:p>
            <a:pPr marL="342900" indent="-342900">
              <a:buFont typeface="Wingdings" panose="05000000000000000000" pitchFamily="2" charset="2"/>
              <a:buChar char="§"/>
            </a:pPr>
            <a:r>
              <a:rPr lang="lv-LV" dirty="0"/>
              <a:t>PVN</a:t>
            </a:r>
          </a:p>
          <a:p>
            <a:pPr marL="342900" indent="-342900">
              <a:buFont typeface="Wingdings" panose="05000000000000000000" pitchFamily="2" charset="2"/>
              <a:buChar char="§"/>
            </a:pPr>
            <a:r>
              <a:rPr lang="lv-LV" dirty="0"/>
              <a:t>ANM</a:t>
            </a:r>
          </a:p>
          <a:p>
            <a:pPr marL="342900" indent="-342900">
              <a:buFont typeface="Wingdings" panose="05000000000000000000" pitchFamily="2" charset="2"/>
              <a:buChar char="§"/>
            </a:pPr>
            <a:r>
              <a:rPr lang="lv-LV" dirty="0"/>
              <a:t>Medijpratība</a:t>
            </a:r>
          </a:p>
          <a:p>
            <a:pPr marL="342900" indent="-342900">
              <a:buFont typeface="Wingdings" panose="05000000000000000000" pitchFamily="2" charset="2"/>
              <a:buChar char="§"/>
            </a:pPr>
            <a:r>
              <a:rPr lang="lv-LV" dirty="0"/>
              <a:t>Pašregulācija</a:t>
            </a:r>
          </a:p>
          <a:p>
            <a:pPr marL="342900" indent="-342900">
              <a:buFont typeface="Wingdings" panose="05000000000000000000" pitchFamily="2" charset="2"/>
              <a:buChar char="§"/>
            </a:pPr>
            <a:endParaRPr lang="lv-LV" dirty="0"/>
          </a:p>
        </p:txBody>
      </p:sp>
      <p:sp>
        <p:nvSpPr>
          <p:cNvPr id="4" name="Teksta vietturis 3">
            <a:extLst>
              <a:ext uri="{FF2B5EF4-FFF2-40B4-BE49-F238E27FC236}">
                <a16:creationId xmlns:a16="http://schemas.microsoft.com/office/drawing/2014/main" id="{055A8AD4-A901-43B6-89DB-B93B46EE529E}"/>
              </a:ext>
            </a:extLst>
          </p:cNvPr>
          <p:cNvSpPr>
            <a:spLocks noGrp="1"/>
          </p:cNvSpPr>
          <p:nvPr>
            <p:ph type="body" sz="quarter" idx="10"/>
          </p:nvPr>
        </p:nvSpPr>
        <p:spPr/>
        <p:txBody>
          <a:bodyPr/>
          <a:lstStyle/>
          <a:p>
            <a:endParaRPr lang="lv-LV"/>
          </a:p>
        </p:txBody>
      </p:sp>
      <p:sp>
        <p:nvSpPr>
          <p:cNvPr id="5" name="Teksta vietturis 4">
            <a:extLst>
              <a:ext uri="{FF2B5EF4-FFF2-40B4-BE49-F238E27FC236}">
                <a16:creationId xmlns:a16="http://schemas.microsoft.com/office/drawing/2014/main" id="{8A6CB12C-5ADB-461D-BFC3-D5182EA547EA}"/>
              </a:ext>
            </a:extLst>
          </p:cNvPr>
          <p:cNvSpPr>
            <a:spLocks noGrp="1"/>
          </p:cNvSpPr>
          <p:nvPr>
            <p:ph type="body" sz="quarter" idx="12"/>
          </p:nvPr>
        </p:nvSpPr>
        <p:spPr/>
        <p:txBody>
          <a:bodyPr/>
          <a:lstStyle/>
          <a:p>
            <a:endParaRPr lang="lv-LV"/>
          </a:p>
        </p:txBody>
      </p:sp>
      <p:sp>
        <p:nvSpPr>
          <p:cNvPr id="6" name="Slaida numura vietturis 5">
            <a:extLst>
              <a:ext uri="{FF2B5EF4-FFF2-40B4-BE49-F238E27FC236}">
                <a16:creationId xmlns:a16="http://schemas.microsoft.com/office/drawing/2014/main" id="{532C4EAD-33EC-4F85-84BB-2DFDD31F3844}"/>
              </a:ext>
            </a:extLst>
          </p:cNvPr>
          <p:cNvSpPr>
            <a:spLocks noGrp="1"/>
          </p:cNvSpPr>
          <p:nvPr>
            <p:ph type="sldNum" sz="quarter" idx="13"/>
          </p:nvPr>
        </p:nvSpPr>
        <p:spPr/>
        <p:txBody>
          <a:bodyPr/>
          <a:lstStyle/>
          <a:p>
            <a:fld id="{16958F2D-AC00-4C1B-B4B6-6EA253E745C5}" type="slidenum">
              <a:rPr lang="en-US" altLang="lv-LV" smtClean="0"/>
              <a:pPr/>
              <a:t>2</a:t>
            </a:fld>
            <a:endParaRPr lang="en-US" altLang="lv-LV"/>
          </a:p>
        </p:txBody>
      </p:sp>
    </p:spTree>
    <p:extLst>
      <p:ext uri="{BB962C8B-B14F-4D97-AF65-F5344CB8AC3E}">
        <p14:creationId xmlns:p14="http://schemas.microsoft.com/office/powerpoint/2010/main" val="18377487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7AA4522D-54F0-4D50-98ED-E44A8F7F6E92}"/>
              </a:ext>
            </a:extLst>
          </p:cNvPr>
          <p:cNvSpPr>
            <a:spLocks noGrp="1"/>
          </p:cNvSpPr>
          <p:nvPr>
            <p:ph type="title"/>
          </p:nvPr>
        </p:nvSpPr>
        <p:spPr/>
        <p:txBody>
          <a:bodyPr/>
          <a:lstStyle/>
          <a:p>
            <a:r>
              <a:rPr lang="lv-LV" dirty="0"/>
              <a:t>NAP2027</a:t>
            </a:r>
          </a:p>
        </p:txBody>
      </p:sp>
      <p:sp>
        <p:nvSpPr>
          <p:cNvPr id="3" name="Satura vietturis 2">
            <a:extLst>
              <a:ext uri="{FF2B5EF4-FFF2-40B4-BE49-F238E27FC236}">
                <a16:creationId xmlns:a16="http://schemas.microsoft.com/office/drawing/2014/main" id="{5FC897D3-FB00-4862-B718-1061F6873CE6}"/>
              </a:ext>
            </a:extLst>
          </p:cNvPr>
          <p:cNvSpPr>
            <a:spLocks noGrp="1"/>
          </p:cNvSpPr>
          <p:nvPr>
            <p:ph idx="1"/>
          </p:nvPr>
        </p:nvSpPr>
        <p:spPr>
          <a:xfrm>
            <a:off x="1715784" y="1783423"/>
            <a:ext cx="6971016" cy="4373573"/>
          </a:xfrm>
        </p:spPr>
        <p:txBody>
          <a:bodyPr/>
          <a:lstStyle/>
          <a:p>
            <a:pPr marL="342900" indent="-342900">
              <a:buFont typeface="Wingdings" panose="05000000000000000000" pitchFamily="2" charset="2"/>
              <a:buChar char="§"/>
            </a:pPr>
            <a:endParaRPr lang="lv-LV" dirty="0"/>
          </a:p>
          <a:p>
            <a:pPr marL="342900" indent="-342900">
              <a:buFont typeface="Wingdings" panose="05000000000000000000" pitchFamily="2" charset="2"/>
              <a:buChar char="§"/>
            </a:pPr>
            <a:r>
              <a:rPr lang="lv-LV" dirty="0"/>
              <a:t>Medijpratības veicināšana</a:t>
            </a:r>
          </a:p>
          <a:p>
            <a:endParaRPr lang="lv-LV" dirty="0"/>
          </a:p>
          <a:p>
            <a:pPr marL="342900" indent="-342900">
              <a:buFont typeface="Wingdings" panose="05000000000000000000" pitchFamily="2" charset="2"/>
              <a:buChar char="§"/>
            </a:pPr>
            <a:r>
              <a:rPr lang="lv-LV" dirty="0"/>
              <a:t>Sabiedrisko mediju attīstība</a:t>
            </a:r>
          </a:p>
          <a:p>
            <a:pPr marL="342900" indent="-342900">
              <a:buFont typeface="Wingdings" panose="05000000000000000000" pitchFamily="2" charset="2"/>
              <a:buChar char="§"/>
            </a:pPr>
            <a:endParaRPr lang="lv-LV" dirty="0"/>
          </a:p>
          <a:p>
            <a:pPr marL="342900" indent="-342900">
              <a:buFont typeface="Wingdings" panose="05000000000000000000" pitchFamily="2" charset="2"/>
              <a:buChar char="§"/>
            </a:pPr>
            <a:r>
              <a:rPr lang="lv-LV" dirty="0"/>
              <a:t>Atbalsts komerciālajiem medijiem</a:t>
            </a:r>
          </a:p>
        </p:txBody>
      </p:sp>
      <p:sp>
        <p:nvSpPr>
          <p:cNvPr id="4" name="Teksta vietturis 3">
            <a:extLst>
              <a:ext uri="{FF2B5EF4-FFF2-40B4-BE49-F238E27FC236}">
                <a16:creationId xmlns:a16="http://schemas.microsoft.com/office/drawing/2014/main" id="{7C460F09-24BD-42D6-94E9-8C11F6AB0C5F}"/>
              </a:ext>
            </a:extLst>
          </p:cNvPr>
          <p:cNvSpPr>
            <a:spLocks noGrp="1"/>
          </p:cNvSpPr>
          <p:nvPr>
            <p:ph type="body" sz="quarter" idx="10"/>
          </p:nvPr>
        </p:nvSpPr>
        <p:spPr/>
        <p:txBody>
          <a:bodyPr/>
          <a:lstStyle/>
          <a:p>
            <a:endParaRPr lang="lv-LV"/>
          </a:p>
        </p:txBody>
      </p:sp>
      <p:sp>
        <p:nvSpPr>
          <p:cNvPr id="5" name="Teksta vietturis 4">
            <a:extLst>
              <a:ext uri="{FF2B5EF4-FFF2-40B4-BE49-F238E27FC236}">
                <a16:creationId xmlns:a16="http://schemas.microsoft.com/office/drawing/2014/main" id="{86DEF928-0C1A-4B8F-9EE9-A73A23B6917B}"/>
              </a:ext>
            </a:extLst>
          </p:cNvPr>
          <p:cNvSpPr>
            <a:spLocks noGrp="1"/>
          </p:cNvSpPr>
          <p:nvPr>
            <p:ph type="body" sz="quarter" idx="12"/>
          </p:nvPr>
        </p:nvSpPr>
        <p:spPr/>
        <p:txBody>
          <a:bodyPr/>
          <a:lstStyle/>
          <a:p>
            <a:endParaRPr lang="lv-LV"/>
          </a:p>
        </p:txBody>
      </p:sp>
      <p:sp>
        <p:nvSpPr>
          <p:cNvPr id="6" name="Slaida numura vietturis 5">
            <a:extLst>
              <a:ext uri="{FF2B5EF4-FFF2-40B4-BE49-F238E27FC236}">
                <a16:creationId xmlns:a16="http://schemas.microsoft.com/office/drawing/2014/main" id="{1E055047-3817-49FA-AD44-A44E4D68AD01}"/>
              </a:ext>
            </a:extLst>
          </p:cNvPr>
          <p:cNvSpPr>
            <a:spLocks noGrp="1"/>
          </p:cNvSpPr>
          <p:nvPr>
            <p:ph type="sldNum" sz="quarter" idx="13"/>
          </p:nvPr>
        </p:nvSpPr>
        <p:spPr/>
        <p:txBody>
          <a:bodyPr/>
          <a:lstStyle/>
          <a:p>
            <a:fld id="{16958F2D-AC00-4C1B-B4B6-6EA253E745C5}" type="slidenum">
              <a:rPr lang="en-US" altLang="lv-LV" smtClean="0"/>
              <a:pPr/>
              <a:t>3</a:t>
            </a:fld>
            <a:endParaRPr lang="en-US" altLang="lv-LV"/>
          </a:p>
        </p:txBody>
      </p:sp>
    </p:spTree>
    <p:extLst>
      <p:ext uri="{BB962C8B-B14F-4D97-AF65-F5344CB8AC3E}">
        <p14:creationId xmlns:p14="http://schemas.microsoft.com/office/powerpoint/2010/main" val="40844335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9C9D7E74-D660-422C-BA1B-60CE39F89D53}"/>
              </a:ext>
            </a:extLst>
          </p:cNvPr>
          <p:cNvSpPr>
            <a:spLocks noGrp="1"/>
          </p:cNvSpPr>
          <p:nvPr>
            <p:ph type="title"/>
          </p:nvPr>
        </p:nvSpPr>
        <p:spPr>
          <a:xfrm>
            <a:off x="2590800" y="432516"/>
            <a:ext cx="6096000" cy="1036642"/>
          </a:xfrm>
        </p:spPr>
        <p:txBody>
          <a:bodyPr/>
          <a:lstStyle/>
          <a:p>
            <a:r>
              <a:rPr lang="lv-LV" dirty="0"/>
              <a:t>Mediju politikas pamatnostādnes</a:t>
            </a:r>
          </a:p>
        </p:txBody>
      </p:sp>
      <p:sp>
        <p:nvSpPr>
          <p:cNvPr id="3" name="Satura vietturis 2">
            <a:extLst>
              <a:ext uri="{FF2B5EF4-FFF2-40B4-BE49-F238E27FC236}">
                <a16:creationId xmlns:a16="http://schemas.microsoft.com/office/drawing/2014/main" id="{D5C8FD6D-D7BD-4562-998B-D32E525CB62A}"/>
              </a:ext>
            </a:extLst>
          </p:cNvPr>
          <p:cNvSpPr>
            <a:spLocks noGrp="1"/>
          </p:cNvSpPr>
          <p:nvPr>
            <p:ph idx="1"/>
          </p:nvPr>
        </p:nvSpPr>
        <p:spPr>
          <a:xfrm>
            <a:off x="1788695" y="1752600"/>
            <a:ext cx="6898105" cy="4373573"/>
          </a:xfrm>
        </p:spPr>
        <p:txBody>
          <a:bodyPr/>
          <a:lstStyle/>
          <a:p>
            <a:pPr marL="457200" indent="-457200">
              <a:buAutoNum type="arabicPeriod"/>
            </a:pPr>
            <a:r>
              <a:rPr lang="lv-LV" dirty="0"/>
              <a:t>Mediju vides daudzveidība</a:t>
            </a:r>
          </a:p>
          <a:p>
            <a:pPr marL="457200" indent="-457200">
              <a:buAutoNum type="arabicPeriod"/>
            </a:pPr>
            <a:endParaRPr lang="lv-LV" dirty="0"/>
          </a:p>
          <a:p>
            <a:pPr marL="457200" indent="-457200">
              <a:buAutoNum type="arabicPeriod"/>
            </a:pPr>
            <a:r>
              <a:rPr lang="lv-LV" dirty="0"/>
              <a:t>Mediju vides kvalitāte un atbildīgums</a:t>
            </a:r>
          </a:p>
          <a:p>
            <a:pPr marL="457200" indent="-457200">
              <a:buAutoNum type="arabicPeriod"/>
            </a:pPr>
            <a:endParaRPr lang="lv-LV" dirty="0"/>
          </a:p>
          <a:p>
            <a:pPr marL="457200" indent="-457200">
              <a:buAutoNum type="arabicPeriod"/>
            </a:pPr>
            <a:r>
              <a:rPr lang="lv-LV" dirty="0"/>
              <a:t>Profesionāla mediju vide</a:t>
            </a:r>
          </a:p>
          <a:p>
            <a:pPr marL="457200" indent="-457200">
              <a:buAutoNum type="arabicPeriod"/>
            </a:pPr>
            <a:endParaRPr lang="lv-LV" dirty="0"/>
          </a:p>
          <a:p>
            <a:pPr marL="457200" indent="-457200">
              <a:buAutoNum type="arabicPeriod"/>
            </a:pPr>
            <a:r>
              <a:rPr lang="lv-LV" dirty="0"/>
              <a:t>Auditorijas medijpratība</a:t>
            </a:r>
          </a:p>
          <a:p>
            <a:pPr marL="457200" indent="-457200">
              <a:buAutoNum type="arabicPeriod"/>
            </a:pPr>
            <a:endParaRPr lang="lv-LV" dirty="0"/>
          </a:p>
          <a:p>
            <a:pPr marL="457200" indent="-457200">
              <a:buAutoNum type="arabicPeriod"/>
            </a:pPr>
            <a:r>
              <a:rPr lang="lv-LV" dirty="0"/>
              <a:t>Mediju vides drošumspēja</a:t>
            </a:r>
          </a:p>
        </p:txBody>
      </p:sp>
      <p:sp>
        <p:nvSpPr>
          <p:cNvPr id="6" name="Slaida numura vietturis 5">
            <a:extLst>
              <a:ext uri="{FF2B5EF4-FFF2-40B4-BE49-F238E27FC236}">
                <a16:creationId xmlns:a16="http://schemas.microsoft.com/office/drawing/2014/main" id="{9A67D1A6-F9E3-47F7-8E9E-BB4FB521A723}"/>
              </a:ext>
            </a:extLst>
          </p:cNvPr>
          <p:cNvSpPr>
            <a:spLocks noGrp="1"/>
          </p:cNvSpPr>
          <p:nvPr>
            <p:ph type="sldNum" sz="quarter" idx="13"/>
          </p:nvPr>
        </p:nvSpPr>
        <p:spPr/>
        <p:txBody>
          <a:bodyPr/>
          <a:lstStyle/>
          <a:p>
            <a:fld id="{16958F2D-AC00-4C1B-B4B6-6EA253E745C5}" type="slidenum">
              <a:rPr lang="en-US" altLang="lv-LV" smtClean="0"/>
              <a:pPr/>
              <a:t>4</a:t>
            </a:fld>
            <a:endParaRPr lang="en-US" altLang="lv-LV"/>
          </a:p>
        </p:txBody>
      </p:sp>
    </p:spTree>
    <p:extLst>
      <p:ext uri="{BB962C8B-B14F-4D97-AF65-F5344CB8AC3E}">
        <p14:creationId xmlns:p14="http://schemas.microsoft.com/office/powerpoint/2010/main" val="7830945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16CEE380-2E84-4684-8E04-A3D81E93B658}"/>
              </a:ext>
            </a:extLst>
          </p:cNvPr>
          <p:cNvSpPr>
            <a:spLocks noGrp="1"/>
          </p:cNvSpPr>
          <p:nvPr>
            <p:ph type="title"/>
          </p:nvPr>
        </p:nvSpPr>
        <p:spPr/>
        <p:txBody>
          <a:bodyPr/>
          <a:lstStyle/>
          <a:p>
            <a:r>
              <a:rPr lang="lv-LV" dirty="0"/>
              <a:t>Finansējums mediju politikas īstenošanai</a:t>
            </a:r>
          </a:p>
        </p:txBody>
      </p:sp>
      <p:graphicFrame>
        <p:nvGraphicFramePr>
          <p:cNvPr id="9" name="Satura vietturis 8">
            <a:extLst>
              <a:ext uri="{FF2B5EF4-FFF2-40B4-BE49-F238E27FC236}">
                <a16:creationId xmlns:a16="http://schemas.microsoft.com/office/drawing/2014/main" id="{F08DF26E-6631-41DD-8471-64BC8AE99470}"/>
              </a:ext>
            </a:extLst>
          </p:cNvPr>
          <p:cNvGraphicFramePr>
            <a:graphicFrameLocks noGrp="1"/>
          </p:cNvGraphicFramePr>
          <p:nvPr>
            <p:ph idx="1"/>
            <p:extLst>
              <p:ext uri="{D42A27DB-BD31-4B8C-83A1-F6EECF244321}">
                <p14:modId xmlns:p14="http://schemas.microsoft.com/office/powerpoint/2010/main" val="1792316287"/>
              </p:ext>
            </p:extLst>
          </p:nvPr>
        </p:nvGraphicFramePr>
        <p:xfrm>
          <a:off x="673100" y="1752600"/>
          <a:ext cx="8013700" cy="4373563"/>
        </p:xfrm>
        <a:graphic>
          <a:graphicData uri="http://schemas.openxmlformats.org/drawingml/2006/chart">
            <c:chart xmlns:c="http://schemas.openxmlformats.org/drawingml/2006/chart" xmlns:r="http://schemas.openxmlformats.org/officeDocument/2006/relationships" r:id="rId3"/>
          </a:graphicData>
        </a:graphic>
      </p:graphicFrame>
      <p:sp>
        <p:nvSpPr>
          <p:cNvPr id="6" name="Slaida numura vietturis 5">
            <a:extLst>
              <a:ext uri="{FF2B5EF4-FFF2-40B4-BE49-F238E27FC236}">
                <a16:creationId xmlns:a16="http://schemas.microsoft.com/office/drawing/2014/main" id="{DE8D5C1E-3B8D-4C0E-941C-43A396CC1952}"/>
              </a:ext>
            </a:extLst>
          </p:cNvPr>
          <p:cNvSpPr>
            <a:spLocks noGrp="1"/>
          </p:cNvSpPr>
          <p:nvPr>
            <p:ph type="sldNum" sz="quarter" idx="13"/>
          </p:nvPr>
        </p:nvSpPr>
        <p:spPr/>
        <p:txBody>
          <a:bodyPr/>
          <a:lstStyle/>
          <a:p>
            <a:fld id="{16958F2D-AC00-4C1B-B4B6-6EA253E745C5}" type="slidenum">
              <a:rPr lang="en-US" altLang="lv-LV" smtClean="0"/>
              <a:pPr/>
              <a:t>5</a:t>
            </a:fld>
            <a:endParaRPr lang="en-US" altLang="lv-LV"/>
          </a:p>
        </p:txBody>
      </p:sp>
    </p:spTree>
    <p:extLst>
      <p:ext uri="{BB962C8B-B14F-4D97-AF65-F5344CB8AC3E}">
        <p14:creationId xmlns:p14="http://schemas.microsoft.com/office/powerpoint/2010/main" val="30828023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6B1E530E-2FEB-4BFC-9A9D-558C671FF65E}"/>
              </a:ext>
            </a:extLst>
          </p:cNvPr>
          <p:cNvSpPr>
            <a:spLocks noGrp="1"/>
          </p:cNvSpPr>
          <p:nvPr>
            <p:ph type="title"/>
          </p:nvPr>
        </p:nvSpPr>
        <p:spPr/>
        <p:txBody>
          <a:bodyPr/>
          <a:lstStyle/>
          <a:p>
            <a:r>
              <a:rPr lang="lv-LV" dirty="0"/>
              <a:t>Mediju atbalsta fonda mērķis</a:t>
            </a:r>
          </a:p>
        </p:txBody>
      </p:sp>
      <p:sp>
        <p:nvSpPr>
          <p:cNvPr id="3" name="Satura vietturis 2">
            <a:extLst>
              <a:ext uri="{FF2B5EF4-FFF2-40B4-BE49-F238E27FC236}">
                <a16:creationId xmlns:a16="http://schemas.microsoft.com/office/drawing/2014/main" id="{5E6B1CB8-13F2-4490-A2B1-6DF6C3FEE2F2}"/>
              </a:ext>
            </a:extLst>
          </p:cNvPr>
          <p:cNvSpPr>
            <a:spLocks noGrp="1"/>
          </p:cNvSpPr>
          <p:nvPr>
            <p:ph idx="1"/>
          </p:nvPr>
        </p:nvSpPr>
        <p:spPr>
          <a:xfrm>
            <a:off x="681789" y="1752600"/>
            <a:ext cx="8005011" cy="4373573"/>
          </a:xfrm>
        </p:spPr>
        <p:txBody>
          <a:bodyPr/>
          <a:lstStyle/>
          <a:p>
            <a:pPr algn="ctr"/>
            <a:r>
              <a:rPr lang="lv-LV" sz="2400" b="1" dirty="0"/>
              <a:t>Atbalsts sabiedriski nozīmīga satura veidošanai medijos</a:t>
            </a:r>
          </a:p>
          <a:p>
            <a:pPr marL="342900" indent="-342900">
              <a:buFont typeface="Wingdings" panose="05000000000000000000" pitchFamily="2" charset="2"/>
              <a:buChar char="§"/>
            </a:pPr>
            <a:endParaRPr lang="lv-LV" b="1" dirty="0"/>
          </a:p>
          <a:p>
            <a:pPr marL="342900" indent="-342900">
              <a:buFont typeface="Wingdings" panose="05000000000000000000" pitchFamily="2" charset="2"/>
              <a:buChar char="§"/>
            </a:pPr>
            <a:r>
              <a:rPr lang="lv-LV" dirty="0"/>
              <a:t>Finansiāls atbalsts mediju uzņēmumiem</a:t>
            </a:r>
          </a:p>
          <a:p>
            <a:pPr marL="342900" indent="-342900">
              <a:buFont typeface="Wingdings" panose="05000000000000000000" pitchFamily="2" charset="2"/>
              <a:buChar char="§"/>
            </a:pPr>
            <a:endParaRPr lang="lv-LV" dirty="0"/>
          </a:p>
          <a:p>
            <a:pPr marL="342900" indent="-342900">
              <a:buFont typeface="Wingdings" panose="05000000000000000000" pitchFamily="2" charset="2"/>
              <a:buChar char="§"/>
            </a:pPr>
            <a:r>
              <a:rPr lang="lv-LV" dirty="0"/>
              <a:t>Sabiedrībai nozīmīgs satura radīšana</a:t>
            </a:r>
          </a:p>
          <a:p>
            <a:endParaRPr lang="lv-LV" dirty="0"/>
          </a:p>
        </p:txBody>
      </p:sp>
      <p:sp>
        <p:nvSpPr>
          <p:cNvPr id="6" name="Slaida numura vietturis 5">
            <a:extLst>
              <a:ext uri="{FF2B5EF4-FFF2-40B4-BE49-F238E27FC236}">
                <a16:creationId xmlns:a16="http://schemas.microsoft.com/office/drawing/2014/main" id="{D9350B92-4179-4D11-AABD-0FA5D4DAF6D8}"/>
              </a:ext>
            </a:extLst>
          </p:cNvPr>
          <p:cNvSpPr>
            <a:spLocks noGrp="1"/>
          </p:cNvSpPr>
          <p:nvPr>
            <p:ph type="sldNum" sz="quarter" idx="13"/>
          </p:nvPr>
        </p:nvSpPr>
        <p:spPr/>
        <p:txBody>
          <a:bodyPr/>
          <a:lstStyle/>
          <a:p>
            <a:fld id="{16958F2D-AC00-4C1B-B4B6-6EA253E745C5}" type="slidenum">
              <a:rPr lang="en-US" altLang="lv-LV" smtClean="0"/>
              <a:pPr/>
              <a:t>6</a:t>
            </a:fld>
            <a:endParaRPr lang="en-US" altLang="lv-LV"/>
          </a:p>
        </p:txBody>
      </p:sp>
    </p:spTree>
    <p:extLst>
      <p:ext uri="{BB962C8B-B14F-4D97-AF65-F5344CB8AC3E}">
        <p14:creationId xmlns:p14="http://schemas.microsoft.com/office/powerpoint/2010/main" val="1245280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1CD44262-C16F-49C7-85A7-BFD369B2E3E9}"/>
              </a:ext>
            </a:extLst>
          </p:cNvPr>
          <p:cNvSpPr>
            <a:spLocks noGrp="1"/>
          </p:cNvSpPr>
          <p:nvPr>
            <p:ph type="title"/>
          </p:nvPr>
        </p:nvSpPr>
        <p:spPr>
          <a:xfrm>
            <a:off x="2524259" y="342363"/>
            <a:ext cx="6162541" cy="1036642"/>
          </a:xfrm>
        </p:spPr>
        <p:txBody>
          <a:bodyPr/>
          <a:lstStyle/>
          <a:p>
            <a:r>
              <a:rPr lang="lv-LV" dirty="0"/>
              <a:t>Mediju atbalsta fonda finansējums</a:t>
            </a:r>
          </a:p>
        </p:txBody>
      </p:sp>
      <p:sp>
        <p:nvSpPr>
          <p:cNvPr id="5" name="Teksta vietturis 4">
            <a:extLst>
              <a:ext uri="{FF2B5EF4-FFF2-40B4-BE49-F238E27FC236}">
                <a16:creationId xmlns:a16="http://schemas.microsoft.com/office/drawing/2014/main" id="{293B3249-6412-4B4C-92D0-65EE78954FD2}"/>
              </a:ext>
            </a:extLst>
          </p:cNvPr>
          <p:cNvSpPr>
            <a:spLocks noGrp="1"/>
          </p:cNvSpPr>
          <p:nvPr>
            <p:ph type="body" sz="quarter" idx="12"/>
          </p:nvPr>
        </p:nvSpPr>
        <p:spPr>
          <a:xfrm>
            <a:off x="4443663" y="6324600"/>
            <a:ext cx="4090737" cy="304800"/>
          </a:xfrm>
        </p:spPr>
        <p:txBody>
          <a:bodyPr>
            <a:normAutofit fontScale="92500"/>
          </a:bodyPr>
          <a:lstStyle/>
          <a:p>
            <a:r>
              <a:rPr lang="lv-LV" sz="1000" dirty="0"/>
              <a:t>* KM budžets + pārdalītais finansējums no NEPLP 1 128 403 eiro </a:t>
            </a:r>
          </a:p>
          <a:p>
            <a:endParaRPr lang="lv-LV" dirty="0"/>
          </a:p>
        </p:txBody>
      </p:sp>
      <p:sp>
        <p:nvSpPr>
          <p:cNvPr id="6" name="Slaida numura vietturis 5">
            <a:extLst>
              <a:ext uri="{FF2B5EF4-FFF2-40B4-BE49-F238E27FC236}">
                <a16:creationId xmlns:a16="http://schemas.microsoft.com/office/drawing/2014/main" id="{37778774-8719-40EA-AE0F-7FDA18970B1F}"/>
              </a:ext>
            </a:extLst>
          </p:cNvPr>
          <p:cNvSpPr>
            <a:spLocks noGrp="1"/>
          </p:cNvSpPr>
          <p:nvPr>
            <p:ph type="sldNum" sz="quarter" idx="13"/>
          </p:nvPr>
        </p:nvSpPr>
        <p:spPr/>
        <p:txBody>
          <a:bodyPr/>
          <a:lstStyle/>
          <a:p>
            <a:fld id="{16958F2D-AC00-4C1B-B4B6-6EA253E745C5}" type="slidenum">
              <a:rPr lang="en-US" altLang="lv-LV" smtClean="0"/>
              <a:pPr/>
              <a:t>7</a:t>
            </a:fld>
            <a:endParaRPr lang="en-US" altLang="lv-LV"/>
          </a:p>
        </p:txBody>
      </p:sp>
      <p:graphicFrame>
        <p:nvGraphicFramePr>
          <p:cNvPr id="7" name="Satura vietturis 5">
            <a:extLst>
              <a:ext uri="{FF2B5EF4-FFF2-40B4-BE49-F238E27FC236}">
                <a16:creationId xmlns:a16="http://schemas.microsoft.com/office/drawing/2014/main" id="{0A870B67-86C5-4359-BD3B-79DDE0820030}"/>
              </a:ext>
            </a:extLst>
          </p:cNvPr>
          <p:cNvGraphicFramePr>
            <a:graphicFrameLocks noGrp="1"/>
          </p:cNvGraphicFramePr>
          <p:nvPr>
            <p:ph idx="1"/>
            <p:extLst>
              <p:ext uri="{D42A27DB-BD31-4B8C-83A1-F6EECF244321}">
                <p14:modId xmlns:p14="http://schemas.microsoft.com/office/powerpoint/2010/main" val="860375970"/>
              </p:ext>
            </p:extLst>
          </p:nvPr>
        </p:nvGraphicFramePr>
        <p:xfrm>
          <a:off x="585537" y="1752600"/>
          <a:ext cx="8101263" cy="437356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759862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29FAB278-A488-4E8B-AE8A-FE427F3DA803}"/>
              </a:ext>
            </a:extLst>
          </p:cNvPr>
          <p:cNvSpPr>
            <a:spLocks noGrp="1"/>
          </p:cNvSpPr>
          <p:nvPr>
            <p:ph type="title"/>
          </p:nvPr>
        </p:nvSpPr>
        <p:spPr/>
        <p:txBody>
          <a:bodyPr/>
          <a:lstStyle/>
          <a:p>
            <a:r>
              <a:rPr lang="lv-LV" dirty="0"/>
              <a:t>Atbalsts abonētās preses piegādēm</a:t>
            </a:r>
          </a:p>
        </p:txBody>
      </p:sp>
      <p:sp>
        <p:nvSpPr>
          <p:cNvPr id="3" name="Satura vietturis 2">
            <a:extLst>
              <a:ext uri="{FF2B5EF4-FFF2-40B4-BE49-F238E27FC236}">
                <a16:creationId xmlns:a16="http://schemas.microsoft.com/office/drawing/2014/main" id="{05A8AED4-7F1F-433E-B96F-355C8F32217B}"/>
              </a:ext>
            </a:extLst>
          </p:cNvPr>
          <p:cNvSpPr>
            <a:spLocks noGrp="1"/>
          </p:cNvSpPr>
          <p:nvPr>
            <p:ph idx="1"/>
          </p:nvPr>
        </p:nvSpPr>
        <p:spPr>
          <a:xfrm>
            <a:off x="579549" y="1752600"/>
            <a:ext cx="8182378" cy="4572000"/>
          </a:xfrm>
        </p:spPr>
        <p:txBody>
          <a:bodyPr>
            <a:normAutofit fontScale="62500" lnSpcReduction="20000"/>
          </a:bodyPr>
          <a:lstStyle/>
          <a:p>
            <a:pPr marL="342900" indent="-342900" algn="just">
              <a:lnSpc>
                <a:spcPct val="120000"/>
              </a:lnSpc>
              <a:buFont typeface="Wingdings" panose="05000000000000000000" pitchFamily="2" charset="2"/>
              <a:buChar char="§"/>
            </a:pPr>
            <a:r>
              <a:rPr lang="lv-LV" sz="2200" dirty="0"/>
              <a:t>2021.gada piegādātas </a:t>
            </a:r>
            <a:r>
              <a:rPr lang="lv-LV" sz="2200" b="1" dirty="0"/>
              <a:t>18 168 552 </a:t>
            </a:r>
            <a:r>
              <a:rPr lang="lv-LV" sz="2200" dirty="0"/>
              <a:t>preses vienības (</a:t>
            </a:r>
            <a:r>
              <a:rPr lang="lv-LV" sz="2200" b="1" dirty="0"/>
              <a:t>5 748 325 </a:t>
            </a:r>
            <a:r>
              <a:rPr lang="lv-LV" sz="2200" dirty="0" err="1"/>
              <a:t>valstspilsētās</a:t>
            </a:r>
            <a:r>
              <a:rPr lang="lv-LV" sz="2200" dirty="0"/>
              <a:t> un </a:t>
            </a:r>
            <a:br>
              <a:rPr lang="lv-LV" sz="2200" dirty="0"/>
            </a:br>
            <a:r>
              <a:rPr lang="lv-LV" sz="2200" b="1" dirty="0"/>
              <a:t>12 420 227 </a:t>
            </a:r>
            <a:r>
              <a:rPr lang="lv-LV" sz="2200" dirty="0"/>
              <a:t>pārējā Latvijas teritorijā)</a:t>
            </a:r>
          </a:p>
          <a:p>
            <a:pPr algn="just">
              <a:lnSpc>
                <a:spcPct val="120000"/>
              </a:lnSpc>
            </a:pPr>
            <a:endParaRPr lang="lv-LV" sz="2200" dirty="0"/>
          </a:p>
          <a:p>
            <a:pPr marL="342900" indent="-342900" algn="just">
              <a:lnSpc>
                <a:spcPct val="120000"/>
              </a:lnSpc>
              <a:buFont typeface="Wingdings" panose="05000000000000000000" pitchFamily="2" charset="2"/>
              <a:buChar char="§"/>
            </a:pPr>
            <a:r>
              <a:rPr lang="lv-LV" sz="2200" dirty="0"/>
              <a:t>Preses izdevēji par piegādi maksā cenas, kuras ir fiksētas </a:t>
            </a:r>
            <a:r>
              <a:rPr lang="pt-BR" sz="2200" dirty="0"/>
              <a:t>Ministru kabineta 2013.gada 28.maija noteikumiem Nr.292</a:t>
            </a:r>
            <a:endParaRPr lang="lv-LV" sz="2200" dirty="0"/>
          </a:p>
          <a:p>
            <a:pPr algn="just">
              <a:lnSpc>
                <a:spcPct val="120000"/>
              </a:lnSpc>
            </a:pPr>
            <a:endParaRPr lang="lv-LV" sz="2200" dirty="0"/>
          </a:p>
          <a:p>
            <a:pPr marL="342900" indent="-342900" algn="just">
              <a:lnSpc>
                <a:spcPct val="120000"/>
              </a:lnSpc>
              <a:buFont typeface="Wingdings" panose="05000000000000000000" pitchFamily="2" charset="2"/>
              <a:buChar char="§"/>
            </a:pPr>
            <a:r>
              <a:rPr lang="lv-LV" sz="2200" dirty="0"/>
              <a:t>2021.gadā no valsts budžeta atbalstam abonētās preses piegādēm novirzīti 6,7 milj. eiro abonētās preses (starpība no faktiskajām izmaksām un MK noteikumu cenu)</a:t>
            </a:r>
          </a:p>
          <a:p>
            <a:pPr algn="just">
              <a:lnSpc>
                <a:spcPct val="120000"/>
              </a:lnSpc>
            </a:pPr>
            <a:endParaRPr lang="lv-LV" sz="2200" dirty="0"/>
          </a:p>
          <a:p>
            <a:pPr marL="342900" indent="-342900" algn="just">
              <a:lnSpc>
                <a:spcPct val="120000"/>
              </a:lnSpc>
              <a:buFont typeface="Wingdings" panose="05000000000000000000" pitchFamily="2" charset="2"/>
              <a:buChar char="§"/>
            </a:pPr>
            <a:r>
              <a:rPr lang="lv-LV" sz="2200" dirty="0"/>
              <a:t>Atbalsts nodrošina preses pieejamību visiem Latvijas iedzīvotājiem arī attālākos reģionos ar mazāku iedzīvotāju blīvumu, kur piegādes pašizmaksa ir augsta</a:t>
            </a:r>
          </a:p>
          <a:p>
            <a:pPr algn="just">
              <a:lnSpc>
                <a:spcPct val="120000"/>
              </a:lnSpc>
            </a:pPr>
            <a:endParaRPr lang="lv-LV" sz="2200" dirty="0"/>
          </a:p>
          <a:p>
            <a:pPr marL="342900" indent="-342900" algn="just">
              <a:lnSpc>
                <a:spcPct val="120000"/>
              </a:lnSpc>
              <a:buFont typeface="Wingdings" panose="05000000000000000000" pitchFamily="2" charset="2"/>
              <a:buChar char="§"/>
            </a:pPr>
            <a:r>
              <a:rPr lang="lv-LV" sz="2200" dirty="0"/>
              <a:t>No nākamā gada tiks piemērota jauna atbalsta kārtība, kuras ietvaros no Sabiedrisko pakalpojumu regulēšanas komisijas apstiprinātā piegādes tarifa preses izdevēji maksās MK noteikumos fiksētu procentuālo apmēru no minētā tarifa</a:t>
            </a:r>
          </a:p>
          <a:p>
            <a:endParaRPr lang="lv-LV" dirty="0"/>
          </a:p>
        </p:txBody>
      </p:sp>
      <p:sp>
        <p:nvSpPr>
          <p:cNvPr id="6" name="Slaida numura vietturis 5">
            <a:extLst>
              <a:ext uri="{FF2B5EF4-FFF2-40B4-BE49-F238E27FC236}">
                <a16:creationId xmlns:a16="http://schemas.microsoft.com/office/drawing/2014/main" id="{56AF9AB3-74C8-457F-9A54-232381FB2B62}"/>
              </a:ext>
            </a:extLst>
          </p:cNvPr>
          <p:cNvSpPr>
            <a:spLocks noGrp="1"/>
          </p:cNvSpPr>
          <p:nvPr>
            <p:ph type="sldNum" sz="quarter" idx="13"/>
          </p:nvPr>
        </p:nvSpPr>
        <p:spPr/>
        <p:txBody>
          <a:bodyPr/>
          <a:lstStyle/>
          <a:p>
            <a:fld id="{16958F2D-AC00-4C1B-B4B6-6EA253E745C5}" type="slidenum">
              <a:rPr lang="en-US" altLang="lv-LV" smtClean="0"/>
              <a:pPr/>
              <a:t>8</a:t>
            </a:fld>
            <a:endParaRPr lang="en-US" altLang="lv-LV"/>
          </a:p>
        </p:txBody>
      </p:sp>
    </p:spTree>
    <p:extLst>
      <p:ext uri="{BB962C8B-B14F-4D97-AF65-F5344CB8AC3E}">
        <p14:creationId xmlns:p14="http://schemas.microsoft.com/office/powerpoint/2010/main" val="15310854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449BB02B-0EA3-4F2B-8B9D-162DC094248B}"/>
              </a:ext>
            </a:extLst>
          </p:cNvPr>
          <p:cNvSpPr>
            <a:spLocks noGrp="1"/>
          </p:cNvSpPr>
          <p:nvPr>
            <p:ph type="title"/>
          </p:nvPr>
        </p:nvSpPr>
        <p:spPr>
          <a:xfrm>
            <a:off x="2590800" y="410183"/>
            <a:ext cx="6096000" cy="1036642"/>
          </a:xfrm>
        </p:spPr>
        <p:txBody>
          <a:bodyPr/>
          <a:lstStyle/>
          <a:p>
            <a:r>
              <a:rPr lang="lv-LV" dirty="0"/>
              <a:t>PVN samazinātā likme</a:t>
            </a:r>
          </a:p>
        </p:txBody>
      </p:sp>
      <p:sp>
        <p:nvSpPr>
          <p:cNvPr id="3" name="Satura vietturis 2">
            <a:extLst>
              <a:ext uri="{FF2B5EF4-FFF2-40B4-BE49-F238E27FC236}">
                <a16:creationId xmlns:a16="http://schemas.microsoft.com/office/drawing/2014/main" id="{5DF13949-7F14-46AF-BD11-E258F693C4CB}"/>
              </a:ext>
            </a:extLst>
          </p:cNvPr>
          <p:cNvSpPr>
            <a:spLocks noGrp="1"/>
          </p:cNvSpPr>
          <p:nvPr>
            <p:ph idx="1"/>
          </p:nvPr>
        </p:nvSpPr>
        <p:spPr>
          <a:xfrm>
            <a:off x="605307" y="1752600"/>
            <a:ext cx="8081493" cy="4373573"/>
          </a:xfrm>
        </p:spPr>
        <p:txBody>
          <a:bodyPr/>
          <a:lstStyle/>
          <a:p>
            <a:pPr marL="342900" indent="-342900">
              <a:buFont typeface="Wingdings" panose="05000000000000000000" pitchFamily="2" charset="2"/>
              <a:buChar char="§"/>
            </a:pPr>
            <a:endParaRPr lang="lv-LV" dirty="0"/>
          </a:p>
          <a:p>
            <a:pPr marL="342900" indent="-342900">
              <a:buFont typeface="Wingdings" panose="05000000000000000000" pitchFamily="2" charset="2"/>
              <a:buChar char="§"/>
            </a:pPr>
            <a:r>
              <a:rPr lang="lv-LV" dirty="0"/>
              <a:t>Līdz 2021. gada 31. decembrim samazināto likmi </a:t>
            </a:r>
            <a:r>
              <a:rPr lang="lv-LV" b="1" dirty="0"/>
              <a:t>12</a:t>
            </a:r>
            <a:r>
              <a:rPr lang="lv-LV" dirty="0"/>
              <a:t>% apmērā piemēroja </a:t>
            </a:r>
            <a:r>
              <a:rPr lang="lv-LV" b="1" dirty="0"/>
              <a:t>tikai drukātajiem</a:t>
            </a:r>
            <a:r>
              <a:rPr lang="lv-LV" dirty="0"/>
              <a:t> preses izdevumiem</a:t>
            </a:r>
          </a:p>
          <a:p>
            <a:pPr marL="342900" indent="-342900">
              <a:buFont typeface="Wingdings" panose="05000000000000000000" pitchFamily="2" charset="2"/>
              <a:buChar char="§"/>
            </a:pPr>
            <a:endParaRPr lang="lv-LV" dirty="0"/>
          </a:p>
          <a:p>
            <a:pPr marL="342900" indent="-342900">
              <a:buFont typeface="Wingdings" panose="05000000000000000000" pitchFamily="2" charset="2"/>
              <a:buChar char="§"/>
            </a:pPr>
            <a:r>
              <a:rPr lang="lv-LV" dirty="0"/>
              <a:t>No 2022. gada 1. janvāra samazināto likmi </a:t>
            </a:r>
            <a:r>
              <a:rPr lang="lv-LV" b="1" dirty="0"/>
              <a:t>5</a:t>
            </a:r>
            <a:r>
              <a:rPr lang="lv-LV" dirty="0"/>
              <a:t>% apmērā </a:t>
            </a:r>
            <a:r>
              <a:rPr lang="lv-LV" b="1" dirty="0"/>
              <a:t>piemēro gan fiziskā formātā izdotiem, gan digitālā formātā</a:t>
            </a:r>
            <a:r>
              <a:rPr lang="lv-LV" dirty="0"/>
              <a:t> izdotiem plašsaziņas līdzekļiem</a:t>
            </a:r>
          </a:p>
          <a:p>
            <a:endParaRPr lang="lv-LV" dirty="0"/>
          </a:p>
          <a:p>
            <a:pPr marL="342900" indent="-342900">
              <a:buFont typeface="Wingdings" panose="05000000000000000000" pitchFamily="2" charset="2"/>
              <a:buChar char="§"/>
            </a:pPr>
            <a:r>
              <a:rPr lang="lv-LV" dirty="0"/>
              <a:t>Fiskālā ietekme:</a:t>
            </a:r>
          </a:p>
          <a:p>
            <a:pPr marL="1028700" lvl="1" indent="-342900">
              <a:buFont typeface="Wingdings" panose="05000000000000000000" pitchFamily="2" charset="2"/>
              <a:buChar char="§"/>
            </a:pPr>
            <a:r>
              <a:rPr lang="lv-LV" dirty="0">
                <a:latin typeface="Verdana" panose="020B0604030504040204" pitchFamily="34" charset="0"/>
                <a:ea typeface="Verdana" panose="020B0604030504040204" pitchFamily="34" charset="0"/>
              </a:rPr>
              <a:t>2022. gadā 3,1 milj. eiro</a:t>
            </a:r>
          </a:p>
          <a:p>
            <a:pPr marL="1028700" lvl="1" indent="-342900">
              <a:buFont typeface="Wingdings" panose="05000000000000000000" pitchFamily="2" charset="2"/>
              <a:buChar char="§"/>
            </a:pPr>
            <a:r>
              <a:rPr lang="lv-LV" dirty="0">
                <a:latin typeface="Verdana" panose="020B0604030504040204" pitchFamily="34" charset="0"/>
                <a:ea typeface="Verdana" panose="020B0604030504040204" pitchFamily="34" charset="0"/>
              </a:rPr>
              <a:t>2023. gadā 3,2 milj. eiro</a:t>
            </a:r>
          </a:p>
        </p:txBody>
      </p:sp>
      <p:sp>
        <p:nvSpPr>
          <p:cNvPr id="6" name="Slaida numura vietturis 5">
            <a:extLst>
              <a:ext uri="{FF2B5EF4-FFF2-40B4-BE49-F238E27FC236}">
                <a16:creationId xmlns:a16="http://schemas.microsoft.com/office/drawing/2014/main" id="{DB67E88C-B235-4467-8A8C-C517208974C7}"/>
              </a:ext>
            </a:extLst>
          </p:cNvPr>
          <p:cNvSpPr>
            <a:spLocks noGrp="1"/>
          </p:cNvSpPr>
          <p:nvPr>
            <p:ph type="sldNum" sz="quarter" idx="13"/>
          </p:nvPr>
        </p:nvSpPr>
        <p:spPr/>
        <p:txBody>
          <a:bodyPr/>
          <a:lstStyle/>
          <a:p>
            <a:fld id="{16958F2D-AC00-4C1B-B4B6-6EA253E745C5}" type="slidenum">
              <a:rPr lang="en-US" altLang="lv-LV" smtClean="0"/>
              <a:pPr/>
              <a:t>9</a:t>
            </a:fld>
            <a:endParaRPr lang="en-US" altLang="lv-LV"/>
          </a:p>
        </p:txBody>
      </p:sp>
    </p:spTree>
    <p:extLst>
      <p:ext uri="{BB962C8B-B14F-4D97-AF65-F5344CB8AC3E}">
        <p14:creationId xmlns:p14="http://schemas.microsoft.com/office/powerpoint/2010/main" val="1010697368"/>
      </p:ext>
    </p:extLst>
  </p:cSld>
  <p:clrMapOvr>
    <a:masterClrMapping/>
  </p:clrMapOvr>
</p:sld>
</file>

<file path=ppt/theme/theme1.xml><?xml version="1.0" encoding="utf-8"?>
<a:theme xmlns:a="http://schemas.openxmlformats.org/drawingml/2006/main" name="Office dizains">
  <a:themeElements>
    <a:clrScheme name="Office dizains">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dizains">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dizains">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89_Prezentacija_templateLV">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itullapa_kontaktinformacija">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kuments" ma:contentTypeID="0x010100651C2B742EA77443A0BDB540B60C0424" ma:contentTypeVersion="8" ma:contentTypeDescription="Izveidot jaunu dokumentu." ma:contentTypeScope="" ma:versionID="cce9d0e066900845b4f7cdca5bf5a8a8">
  <xsd:schema xmlns:xsd="http://www.w3.org/2001/XMLSchema" xmlns:xs="http://www.w3.org/2001/XMLSchema" xmlns:p="http://schemas.microsoft.com/office/2006/metadata/properties" xmlns:ns3="8767dccf-673c-482e-bfab-6e5bd140a06e" xmlns:ns4="f88eea76-17b3-4b0f-ae36-300eaf0e14c0" targetNamespace="http://schemas.microsoft.com/office/2006/metadata/properties" ma:root="true" ma:fieldsID="bf770282628b7270742c1d033c53e0c2" ns3:_="" ns4:_="">
    <xsd:import namespace="8767dccf-673c-482e-bfab-6e5bd140a06e"/>
    <xsd:import namespace="f88eea76-17b3-4b0f-ae36-300eaf0e14c0"/>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DateTaken" minOccurs="0"/>
                <xsd:element ref="ns4:MediaServiceAutoKeyPoints" minOccurs="0"/>
                <xsd:element ref="ns4: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767dccf-673c-482e-bfab-6e5bd140a06e" elementFormDefault="qualified">
    <xsd:import namespace="http://schemas.microsoft.com/office/2006/documentManagement/types"/>
    <xsd:import namespace="http://schemas.microsoft.com/office/infopath/2007/PartnerControls"/>
    <xsd:element name="SharedWithUsers" ma:index="8" nillable="true" ma:displayName="Koplietots ar"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Koplietots ar: detalizēti" ma:internalName="SharedWithDetails" ma:readOnly="true">
      <xsd:simpleType>
        <xsd:restriction base="dms:Note">
          <xsd:maxLength value="255"/>
        </xsd:restriction>
      </xsd:simpleType>
    </xsd:element>
    <xsd:element name="SharingHintHash" ma:index="10" nillable="true" ma:displayName="Koplietošanas norādes jaucējkods"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f88eea76-17b3-4b0f-ae36-300eaf0e14c0"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Satura tips"/>
        <xsd:element ref="dc:title" minOccurs="0" maxOccurs="1" ma:index="4" ma:displayName="Virsraksts"/>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E2D3A00-40AC-45B7-BEE0-F98B4FDB202E}">
  <ds:schemaRefs>
    <ds:schemaRef ds:uri="http://schemas.microsoft.com/office/2006/metadata/properties"/>
    <ds:schemaRef ds:uri="8767dccf-673c-482e-bfab-6e5bd140a06e"/>
    <ds:schemaRef ds:uri="http://purl.org/dc/dcmitype/"/>
    <ds:schemaRef ds:uri="http://schemas.microsoft.com/office/2006/documentManagement/types"/>
    <ds:schemaRef ds:uri="http://purl.org/dc/elements/1.1/"/>
    <ds:schemaRef ds:uri="http://schemas.microsoft.com/office/infopath/2007/PartnerControls"/>
    <ds:schemaRef ds:uri="http://schemas.openxmlformats.org/package/2006/metadata/core-properties"/>
    <ds:schemaRef ds:uri="f88eea76-17b3-4b0f-ae36-300eaf0e14c0"/>
    <ds:schemaRef ds:uri="http://www.w3.org/XML/1998/namespace"/>
    <ds:schemaRef ds:uri="http://purl.org/dc/terms/"/>
  </ds:schemaRefs>
</ds:datastoreItem>
</file>

<file path=customXml/itemProps2.xml><?xml version="1.0" encoding="utf-8"?>
<ds:datastoreItem xmlns:ds="http://schemas.openxmlformats.org/officeDocument/2006/customXml" ds:itemID="{4DE13E5C-864C-4648-AB7B-B626EA8FA1A1}">
  <ds:schemaRefs>
    <ds:schemaRef ds:uri="http://schemas.microsoft.com/sharepoint/v3/contenttype/forms"/>
  </ds:schemaRefs>
</ds:datastoreItem>
</file>

<file path=customXml/itemProps3.xml><?xml version="1.0" encoding="utf-8"?>
<ds:datastoreItem xmlns:ds="http://schemas.openxmlformats.org/officeDocument/2006/customXml" ds:itemID="{F980C2B7-AD49-456E-8B11-FF5F7E893FA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767dccf-673c-482e-bfab-6e5bd140a06e"/>
    <ds:schemaRef ds:uri="f88eea76-17b3-4b0f-ae36-300eaf0e14c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2372</TotalTime>
  <Words>1503</Words>
  <Application>Microsoft Office PowerPoint</Application>
  <PresentationFormat>On-screen Show (4:3)</PresentationFormat>
  <Paragraphs>188</Paragraphs>
  <Slides>16</Slides>
  <Notes>11</Notes>
  <HiddenSlides>0</HiddenSlides>
  <MMClips>0</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16</vt:i4>
      </vt:variant>
    </vt:vector>
  </HeadingPairs>
  <TitlesOfParts>
    <vt:vector size="26" baseType="lpstr">
      <vt:lpstr>MS PGothic</vt:lpstr>
      <vt:lpstr>Arial</vt:lpstr>
      <vt:lpstr>Calibri</vt:lpstr>
      <vt:lpstr>Calibri Light</vt:lpstr>
      <vt:lpstr>Exo 2</vt:lpstr>
      <vt:lpstr>Times New Roman</vt:lpstr>
      <vt:lpstr>Verdana</vt:lpstr>
      <vt:lpstr>Wingdings</vt:lpstr>
      <vt:lpstr>Office dizains</vt:lpstr>
      <vt:lpstr>89_Prezentacija_templateLV</vt:lpstr>
      <vt:lpstr>Ieguldījums mediju vides stiprināšanā</vt:lpstr>
      <vt:lpstr>Struktūra</vt:lpstr>
      <vt:lpstr>NAP2027</vt:lpstr>
      <vt:lpstr>Mediju politikas pamatnostādnes</vt:lpstr>
      <vt:lpstr>Finansējums mediju politikas īstenošanai</vt:lpstr>
      <vt:lpstr>Mediju atbalsta fonda mērķis</vt:lpstr>
      <vt:lpstr>Mediju atbalsta fonda finansējums</vt:lpstr>
      <vt:lpstr>Atbalsts abonētās preses piegādēm</vt:lpstr>
      <vt:lpstr>PVN samazinātā likme</vt:lpstr>
      <vt:lpstr>Atveseļošanas un noturības mehānisms</vt:lpstr>
      <vt:lpstr>Ieguldījums medijpratībā</vt:lpstr>
      <vt:lpstr>Ieguldījums medijpratībā</vt:lpstr>
      <vt:lpstr>Ieguldījums pašregulācijā</vt:lpstr>
      <vt:lpstr>Sabiedriskie mediji</vt:lpstr>
      <vt:lpstr>Nākotnes perspektīva</vt:lpstr>
      <vt:lpstr>PowerPoint Presentation</vt:lpstr>
    </vt:vector>
  </TitlesOfParts>
  <Company>Birojs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Budžeta veidošanas pamatprincipi un problēmjautājumi</dc:title>
  <dc:creator>Andis Groza</dc:creator>
  <cp:lastModifiedBy>Ilze Bolšteina</cp:lastModifiedBy>
  <cp:revision>727</cp:revision>
  <dcterms:created xsi:type="dcterms:W3CDTF">2021-01-27T18:19:34Z</dcterms:created>
  <dcterms:modified xsi:type="dcterms:W3CDTF">2022-02-24T12:51:18Z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0x010100651C2B742EA77443A0BDB540B60C0424</vt:lpwstr>
  </property>
</Properties>
</file>